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8" r:id="rId1"/>
  </p:sldMasterIdLst>
  <p:sldIdLst>
    <p:sldId id="257" r:id="rId2"/>
    <p:sldId id="295" r:id="rId3"/>
    <p:sldId id="258" r:id="rId4"/>
    <p:sldId id="259" r:id="rId5"/>
    <p:sldId id="260" r:id="rId6"/>
    <p:sldId id="29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94" r:id="rId21"/>
    <p:sldId id="274" r:id="rId22"/>
    <p:sldId id="275" r:id="rId23"/>
    <p:sldId id="276" r:id="rId24"/>
    <p:sldId id="277" r:id="rId25"/>
    <p:sldId id="278" r:id="rId26"/>
    <p:sldId id="279" r:id="rId27"/>
    <p:sldId id="280" r:id="rId28"/>
    <p:sldId id="281" r:id="rId29"/>
    <p:sldId id="282" r:id="rId30"/>
    <p:sldId id="283" r:id="rId31"/>
    <p:sldId id="293" r:id="rId32"/>
    <p:sldId id="284" r:id="rId33"/>
    <p:sldId id="292" r:id="rId34"/>
    <p:sldId id="285" r:id="rId35"/>
    <p:sldId id="286" r:id="rId36"/>
    <p:sldId id="291" r:id="rId37"/>
    <p:sldId id="287" r:id="rId38"/>
    <p:sldId id="288" r:id="rId39"/>
    <p:sldId id="289" r:id="rId40"/>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Album Cover">
    <p:spTree>
      <p:nvGrpSpPr>
        <p:cNvPr id="1" name=""/>
        <p:cNvGrpSpPr/>
        <p:nvPr/>
      </p:nvGrpSpPr>
      <p:grpSpPr>
        <a:xfrm>
          <a:off x="0" y="0"/>
          <a:ext cx="0" cy="0"/>
          <a:chOff x="0" y="0"/>
          <a:chExt cx="0" cy="0"/>
        </a:xfrm>
      </p:grpSpPr>
      <p:pic>
        <p:nvPicPr>
          <p:cNvPr id="5" name="Picture 4" descr="gingham.jpg"/>
          <p:cNvPicPr>
            <a:picLocks noChangeAspect="1"/>
          </p:cNvPicPr>
          <p:nvPr/>
        </p:nvPicPr>
        <p:blipFill>
          <a:blip r:embed="rId2" cstate="print">
            <a:duotone>
              <a:schemeClr val="accent1">
                <a:shade val="45000"/>
                <a:satMod val="135000"/>
              </a:schemeClr>
              <a:prstClr val="white"/>
            </a:duotone>
          </a:blip>
          <a:srcRect t="26786"/>
          <a:stretch>
            <a:fillRect/>
          </a:stretch>
        </p:blipFill>
        <p:spPr>
          <a:xfrm>
            <a:off x="320851" y="304800"/>
            <a:ext cx="8531352" cy="6246090"/>
          </a:xfrm>
          <a:prstGeom prst="roundRect">
            <a:avLst>
              <a:gd name="adj" fmla="val 10212"/>
            </a:avLst>
          </a:prstGeom>
        </p:spPr>
      </p:pic>
      <p:sp>
        <p:nvSpPr>
          <p:cNvPr id="6" name="Rounded Rectangle 5"/>
          <p:cNvSpPr/>
          <p:nvPr/>
        </p:nvSpPr>
        <p:spPr>
          <a:xfrm>
            <a:off x="319088" y="304800"/>
            <a:ext cx="8534400" cy="5562600"/>
          </a:xfrm>
          <a:prstGeom prst="roundRect">
            <a:avLst>
              <a:gd name="adj" fmla="val 10000"/>
            </a:avLst>
          </a:prstGeom>
          <a:gradFill>
            <a:gsLst>
              <a:gs pos="0">
                <a:schemeClr val="accent3"/>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7" name="Rounded Rectangle 6"/>
          <p:cNvSpPr/>
          <p:nvPr/>
        </p:nvSpPr>
        <p:spPr>
          <a:xfrm>
            <a:off x="319088" y="304800"/>
            <a:ext cx="8534400" cy="5619750"/>
          </a:xfrm>
          <a:prstGeom prst="roundRect">
            <a:avLst>
              <a:gd name="adj" fmla="val 0"/>
            </a:avLst>
          </a:prstGeom>
          <a:gradFill flip="none" rotWithShape="1">
            <a:gsLst>
              <a:gs pos="0">
                <a:schemeClr val="bg1"/>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8" name="Rounded Rectangle 7"/>
          <p:cNvSpPr/>
          <p:nvPr/>
        </p:nvSpPr>
        <p:spPr>
          <a:xfrm>
            <a:off x="585788" y="533400"/>
            <a:ext cx="8001000" cy="4999038"/>
          </a:xfrm>
          <a:prstGeom prst="roundRect">
            <a:avLst>
              <a:gd name="adj" fmla="val 8459"/>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grpSp>
        <p:nvGrpSpPr>
          <p:cNvPr id="9" name="Group 20"/>
          <p:cNvGrpSpPr/>
          <p:nvPr/>
        </p:nvGrpSpPr>
        <p:grpSpPr>
          <a:xfrm>
            <a:off x="152754" y="4537508"/>
            <a:ext cx="8915046" cy="1406092"/>
            <a:chOff x="311150" y="5299075"/>
            <a:chExt cx="6743700" cy="1063625"/>
          </a:xfrm>
          <a:solidFill>
            <a:schemeClr val="accent2"/>
          </a:solidFill>
        </p:grpSpPr>
        <p:sp>
          <p:nvSpPr>
            <p:cNvPr id="10" name="Freeform 3"/>
            <p:cNvSpPr>
              <a:spLocks/>
            </p:cNvSpPr>
            <p:nvPr/>
          </p:nvSpPr>
          <p:spPr bwMode="auto">
            <a:xfrm>
              <a:off x="4488870" y="5724216"/>
              <a:ext cx="317812"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 name="Freeform 4"/>
            <p:cNvSpPr>
              <a:spLocks/>
            </p:cNvSpPr>
            <p:nvPr/>
          </p:nvSpPr>
          <p:spPr bwMode="auto">
            <a:xfrm>
              <a:off x="4374583" y="5589850"/>
              <a:ext cx="142467"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 name="Freeform 5"/>
            <p:cNvSpPr>
              <a:spLocks/>
            </p:cNvSpPr>
            <p:nvPr/>
          </p:nvSpPr>
          <p:spPr bwMode="auto">
            <a:xfrm>
              <a:off x="3657548" y="5724216"/>
              <a:ext cx="317812"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 name="Freeform 6"/>
            <p:cNvSpPr>
              <a:spLocks/>
            </p:cNvSpPr>
            <p:nvPr/>
          </p:nvSpPr>
          <p:spPr bwMode="auto">
            <a:xfrm>
              <a:off x="4789460" y="5589850"/>
              <a:ext cx="144034"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 name="Freeform 7"/>
            <p:cNvSpPr>
              <a:spLocks/>
            </p:cNvSpPr>
            <p:nvPr/>
          </p:nvSpPr>
          <p:spPr bwMode="auto">
            <a:xfrm>
              <a:off x="5155805" y="5673215"/>
              <a:ext cx="219181"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 name="Freeform 8"/>
            <p:cNvSpPr>
              <a:spLocks/>
            </p:cNvSpPr>
            <p:nvPr/>
          </p:nvSpPr>
          <p:spPr bwMode="auto">
            <a:xfrm>
              <a:off x="3500991" y="5487849"/>
              <a:ext cx="252058"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 name="Freeform 9"/>
            <p:cNvSpPr>
              <a:spLocks/>
            </p:cNvSpPr>
            <p:nvPr/>
          </p:nvSpPr>
          <p:spPr bwMode="auto">
            <a:xfrm>
              <a:off x="3917434" y="5487849"/>
              <a:ext cx="252058"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 name="Freeform 10"/>
            <p:cNvSpPr>
              <a:spLocks/>
            </p:cNvSpPr>
            <p:nvPr/>
          </p:nvSpPr>
          <p:spPr bwMode="auto">
            <a:xfrm>
              <a:off x="4189844" y="5305425"/>
              <a:ext cx="112722"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 name="Freeform 11"/>
            <p:cNvSpPr>
              <a:spLocks/>
            </p:cNvSpPr>
            <p:nvPr/>
          </p:nvSpPr>
          <p:spPr bwMode="auto">
            <a:xfrm>
              <a:off x="3338171" y="5418214"/>
              <a:ext cx="172213"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 name="Freeform 12"/>
            <p:cNvSpPr>
              <a:spLocks/>
            </p:cNvSpPr>
            <p:nvPr/>
          </p:nvSpPr>
          <p:spPr bwMode="auto">
            <a:xfrm>
              <a:off x="6189086" y="5609465"/>
              <a:ext cx="250492"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 name="Freeform 13"/>
            <p:cNvSpPr>
              <a:spLocks/>
            </p:cNvSpPr>
            <p:nvPr/>
          </p:nvSpPr>
          <p:spPr bwMode="auto">
            <a:xfrm>
              <a:off x="6646234" y="5673215"/>
              <a:ext cx="159689"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 name="Freeform 14"/>
            <p:cNvSpPr>
              <a:spLocks/>
            </p:cNvSpPr>
            <p:nvPr/>
          </p:nvSpPr>
          <p:spPr bwMode="auto">
            <a:xfrm>
              <a:off x="6823144" y="5724216"/>
              <a:ext cx="231706"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 name="Freeform 15"/>
            <p:cNvSpPr>
              <a:spLocks/>
            </p:cNvSpPr>
            <p:nvPr/>
          </p:nvSpPr>
          <p:spPr bwMode="auto">
            <a:xfrm>
              <a:off x="5850922" y="5926256"/>
              <a:ext cx="104893"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 name="Freeform 16"/>
            <p:cNvSpPr>
              <a:spLocks/>
            </p:cNvSpPr>
            <p:nvPr/>
          </p:nvSpPr>
          <p:spPr bwMode="auto">
            <a:xfrm>
              <a:off x="6062275" y="5564349"/>
              <a:ext cx="12524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 name="Freeform 17"/>
            <p:cNvSpPr>
              <a:spLocks/>
            </p:cNvSpPr>
            <p:nvPr/>
          </p:nvSpPr>
          <p:spPr bwMode="auto">
            <a:xfrm>
              <a:off x="5650528" y="5589850"/>
              <a:ext cx="104893"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 name="Freeform 18"/>
            <p:cNvSpPr>
              <a:spLocks/>
            </p:cNvSpPr>
            <p:nvPr/>
          </p:nvSpPr>
          <p:spPr bwMode="auto">
            <a:xfrm>
              <a:off x="5008641" y="5673215"/>
              <a:ext cx="158123"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 name="Freeform 19"/>
            <p:cNvSpPr>
              <a:spLocks/>
            </p:cNvSpPr>
            <p:nvPr/>
          </p:nvSpPr>
          <p:spPr bwMode="auto">
            <a:xfrm>
              <a:off x="6458365" y="5502560"/>
              <a:ext cx="125246"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 name="Freeform 20"/>
            <p:cNvSpPr>
              <a:spLocks/>
            </p:cNvSpPr>
            <p:nvPr/>
          </p:nvSpPr>
          <p:spPr bwMode="auto">
            <a:xfrm>
              <a:off x="5393773" y="5487849"/>
              <a:ext cx="183172"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 name="Freeform 21"/>
            <p:cNvSpPr>
              <a:spLocks/>
            </p:cNvSpPr>
            <p:nvPr/>
          </p:nvSpPr>
          <p:spPr bwMode="auto">
            <a:xfrm>
              <a:off x="6196914" y="5927236"/>
              <a:ext cx="344427"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 name="Freeform 22"/>
            <p:cNvSpPr>
              <a:spLocks/>
            </p:cNvSpPr>
            <p:nvPr/>
          </p:nvSpPr>
          <p:spPr bwMode="auto">
            <a:xfrm>
              <a:off x="6192217"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 name="Freeform 23"/>
            <p:cNvSpPr>
              <a:spLocks/>
            </p:cNvSpPr>
            <p:nvPr/>
          </p:nvSpPr>
          <p:spPr bwMode="auto">
            <a:xfrm>
              <a:off x="5883798" y="5862505"/>
              <a:ext cx="2364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 name="Freeform 24"/>
            <p:cNvSpPr>
              <a:spLocks/>
            </p:cNvSpPr>
            <p:nvPr/>
          </p:nvSpPr>
          <p:spPr bwMode="auto">
            <a:xfrm>
              <a:off x="5968340"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 name="Freeform 25"/>
            <p:cNvSpPr>
              <a:spLocks/>
            </p:cNvSpPr>
            <p:nvPr/>
          </p:nvSpPr>
          <p:spPr bwMode="auto">
            <a:xfrm>
              <a:off x="6256406" y="5837985"/>
              <a:ext cx="154992" cy="524715"/>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 name="Freeform 26"/>
            <p:cNvSpPr>
              <a:spLocks/>
            </p:cNvSpPr>
            <p:nvPr/>
          </p:nvSpPr>
          <p:spPr bwMode="auto">
            <a:xfrm>
              <a:off x="6276758" y="5890947"/>
              <a:ext cx="234837" cy="467830"/>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 name="Freeform 27"/>
            <p:cNvSpPr>
              <a:spLocks/>
            </p:cNvSpPr>
            <p:nvPr/>
          </p:nvSpPr>
          <p:spPr bwMode="auto">
            <a:xfrm>
              <a:off x="5990258" y="5740889"/>
              <a:ext cx="272410"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 name="Freeform 28"/>
            <p:cNvSpPr>
              <a:spLocks/>
            </p:cNvSpPr>
            <p:nvPr/>
          </p:nvSpPr>
          <p:spPr bwMode="auto">
            <a:xfrm>
              <a:off x="6034094" y="5678120"/>
              <a:ext cx="270845"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 name="Freeform 29"/>
            <p:cNvSpPr>
              <a:spLocks/>
            </p:cNvSpPr>
            <p:nvPr/>
          </p:nvSpPr>
          <p:spPr bwMode="auto">
            <a:xfrm>
              <a:off x="6079496" y="5623196"/>
              <a:ext cx="123680"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 name="Freeform 30"/>
            <p:cNvSpPr>
              <a:spLocks/>
            </p:cNvSpPr>
            <p:nvPr/>
          </p:nvSpPr>
          <p:spPr bwMode="auto">
            <a:xfrm>
              <a:off x="5985561" y="5693812"/>
              <a:ext cx="186304"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 name="Freeform 31"/>
            <p:cNvSpPr>
              <a:spLocks/>
            </p:cNvSpPr>
            <p:nvPr/>
          </p:nvSpPr>
          <p:spPr bwMode="auto">
            <a:xfrm>
              <a:off x="5764815" y="6012564"/>
              <a:ext cx="154992"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 name="Freeform 32"/>
            <p:cNvSpPr>
              <a:spLocks/>
            </p:cNvSpPr>
            <p:nvPr/>
          </p:nvSpPr>
          <p:spPr bwMode="auto">
            <a:xfrm>
              <a:off x="5785167" y="5781101"/>
              <a:ext cx="186304"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 name="Freeform 33"/>
            <p:cNvSpPr>
              <a:spLocks/>
            </p:cNvSpPr>
            <p:nvPr/>
          </p:nvSpPr>
          <p:spPr bwMode="auto">
            <a:xfrm>
              <a:off x="5540937" y="5708524"/>
              <a:ext cx="223878"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 name="Freeform 34"/>
            <p:cNvSpPr>
              <a:spLocks/>
            </p:cNvSpPr>
            <p:nvPr/>
          </p:nvSpPr>
          <p:spPr bwMode="auto">
            <a:xfrm>
              <a:off x="5747594" y="5822293"/>
              <a:ext cx="154992"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 name="Freeform 35"/>
            <p:cNvSpPr>
              <a:spLocks/>
            </p:cNvSpPr>
            <p:nvPr/>
          </p:nvSpPr>
          <p:spPr bwMode="auto">
            <a:xfrm>
              <a:off x="5483011" y="5862505"/>
              <a:ext cx="234836"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 name="Freeform 36"/>
            <p:cNvSpPr>
              <a:spLocks/>
            </p:cNvSpPr>
            <p:nvPr/>
          </p:nvSpPr>
          <p:spPr bwMode="auto">
            <a:xfrm>
              <a:off x="5885364" y="5760504"/>
              <a:ext cx="186304"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 name="Freeform 37"/>
            <p:cNvSpPr>
              <a:spLocks/>
            </p:cNvSpPr>
            <p:nvPr/>
          </p:nvSpPr>
          <p:spPr bwMode="auto">
            <a:xfrm>
              <a:off x="5226256"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 name="Freeform 38"/>
            <p:cNvSpPr>
              <a:spLocks/>
            </p:cNvSpPr>
            <p:nvPr/>
          </p:nvSpPr>
          <p:spPr bwMode="auto">
            <a:xfrm>
              <a:off x="5559724" y="5924294"/>
              <a:ext cx="250493"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 name="Freeform 39"/>
            <p:cNvSpPr>
              <a:spLocks/>
            </p:cNvSpPr>
            <p:nvPr/>
          </p:nvSpPr>
          <p:spPr bwMode="auto">
            <a:xfrm>
              <a:off x="5467355" y="5810524"/>
              <a:ext cx="112722"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 name="Freeform 40"/>
            <p:cNvSpPr>
              <a:spLocks/>
            </p:cNvSpPr>
            <p:nvPr/>
          </p:nvSpPr>
          <p:spPr bwMode="auto">
            <a:xfrm>
              <a:off x="5241912" y="5862505"/>
              <a:ext cx="170648"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 name="Freeform 41"/>
            <p:cNvSpPr>
              <a:spLocks/>
            </p:cNvSpPr>
            <p:nvPr/>
          </p:nvSpPr>
          <p:spPr bwMode="auto">
            <a:xfrm>
              <a:off x="5301404" y="5839947"/>
              <a:ext cx="252058" cy="433503"/>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 name="Freeform 42"/>
            <p:cNvSpPr>
              <a:spLocks/>
            </p:cNvSpPr>
            <p:nvPr/>
          </p:nvSpPr>
          <p:spPr bwMode="auto">
            <a:xfrm>
              <a:off x="5802389" y="5816409"/>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 name="Freeform 43"/>
            <p:cNvSpPr>
              <a:spLocks/>
            </p:cNvSpPr>
            <p:nvPr/>
          </p:nvSpPr>
          <p:spPr bwMode="auto">
            <a:xfrm>
              <a:off x="5816479" y="5868390"/>
              <a:ext cx="172213"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 name="Freeform 44"/>
            <p:cNvSpPr>
              <a:spLocks/>
            </p:cNvSpPr>
            <p:nvPr/>
          </p:nvSpPr>
          <p:spPr bwMode="auto">
            <a:xfrm>
              <a:off x="5351503" y="5737947"/>
              <a:ext cx="197262"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 name="Freeform 45"/>
            <p:cNvSpPr>
              <a:spLocks/>
            </p:cNvSpPr>
            <p:nvPr/>
          </p:nvSpPr>
          <p:spPr bwMode="auto">
            <a:xfrm>
              <a:off x="5695930" y="5651639"/>
              <a:ext cx="320943" cy="674772"/>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 name="Freeform 46"/>
            <p:cNvSpPr>
              <a:spLocks/>
            </p:cNvSpPr>
            <p:nvPr/>
          </p:nvSpPr>
          <p:spPr bwMode="auto">
            <a:xfrm>
              <a:off x="5606692" y="5637908"/>
              <a:ext cx="198828"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 name="Freeform 47"/>
            <p:cNvSpPr>
              <a:spLocks/>
            </p:cNvSpPr>
            <p:nvPr/>
          </p:nvSpPr>
          <p:spPr bwMode="auto">
            <a:xfrm>
              <a:off x="5337413" y="5632023"/>
              <a:ext cx="30685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5" name="Freeform 48"/>
            <p:cNvSpPr>
              <a:spLocks/>
            </p:cNvSpPr>
            <p:nvPr/>
          </p:nvSpPr>
          <p:spPr bwMode="auto">
            <a:xfrm>
              <a:off x="5315494"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6" name="Freeform 49"/>
            <p:cNvSpPr>
              <a:spLocks/>
            </p:cNvSpPr>
            <p:nvPr/>
          </p:nvSpPr>
          <p:spPr bwMode="auto">
            <a:xfrm>
              <a:off x="5154240"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7" name="Freeform 50"/>
            <p:cNvSpPr>
              <a:spLocks/>
            </p:cNvSpPr>
            <p:nvPr/>
          </p:nvSpPr>
          <p:spPr bwMode="auto">
            <a:xfrm>
              <a:off x="5169895" y="5781101"/>
              <a:ext cx="134640"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8" name="Freeform 51"/>
            <p:cNvSpPr>
              <a:spLocks/>
            </p:cNvSpPr>
            <p:nvPr/>
          </p:nvSpPr>
          <p:spPr bwMode="auto">
            <a:xfrm>
              <a:off x="4991420" y="5651639"/>
              <a:ext cx="198828"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9" name="Freeform 52"/>
            <p:cNvSpPr>
              <a:spLocks/>
            </p:cNvSpPr>
            <p:nvPr/>
          </p:nvSpPr>
          <p:spPr bwMode="auto">
            <a:xfrm>
              <a:off x="5141715"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0" name="Freeform 53"/>
            <p:cNvSpPr>
              <a:spLocks/>
            </p:cNvSpPr>
            <p:nvPr/>
          </p:nvSpPr>
          <p:spPr bwMode="auto">
            <a:xfrm>
              <a:off x="4949149" y="5862505"/>
              <a:ext cx="170648"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1" name="Freeform 54"/>
            <p:cNvSpPr>
              <a:spLocks/>
            </p:cNvSpPr>
            <p:nvPr/>
          </p:nvSpPr>
          <p:spPr bwMode="auto">
            <a:xfrm>
              <a:off x="5241912" y="576050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2" name="Freeform 55"/>
            <p:cNvSpPr>
              <a:spLocks/>
            </p:cNvSpPr>
            <p:nvPr/>
          </p:nvSpPr>
          <p:spPr bwMode="auto">
            <a:xfrm>
              <a:off x="5074395" y="5649677"/>
              <a:ext cx="198828"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3" name="Freeform 56"/>
            <p:cNvSpPr>
              <a:spLocks/>
            </p:cNvSpPr>
            <p:nvPr/>
          </p:nvSpPr>
          <p:spPr bwMode="auto">
            <a:xfrm>
              <a:off x="6555431" y="5731081"/>
              <a:ext cx="272410"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4" name="Freeform 57"/>
            <p:cNvSpPr>
              <a:spLocks/>
            </p:cNvSpPr>
            <p:nvPr/>
          </p:nvSpPr>
          <p:spPr bwMode="auto">
            <a:xfrm>
              <a:off x="6571087" y="5861524"/>
              <a:ext cx="172213" cy="467829"/>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5" name="Freeform 58"/>
            <p:cNvSpPr>
              <a:spLocks/>
            </p:cNvSpPr>
            <p:nvPr/>
          </p:nvSpPr>
          <p:spPr bwMode="auto">
            <a:xfrm>
              <a:off x="6632144" y="5838967"/>
              <a:ext cx="250493"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6" name="Freeform 59"/>
            <p:cNvSpPr>
              <a:spLocks/>
            </p:cNvSpPr>
            <p:nvPr/>
          </p:nvSpPr>
          <p:spPr bwMode="auto">
            <a:xfrm>
              <a:off x="6644669" y="5692831"/>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7" name="Freeform 60"/>
            <p:cNvSpPr>
              <a:spLocks/>
            </p:cNvSpPr>
            <p:nvPr/>
          </p:nvSpPr>
          <p:spPr bwMode="auto">
            <a:xfrm>
              <a:off x="6483415" y="6011583"/>
              <a:ext cx="112721" cy="296195"/>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8" name="Freeform 61"/>
            <p:cNvSpPr>
              <a:spLocks/>
            </p:cNvSpPr>
            <p:nvPr/>
          </p:nvSpPr>
          <p:spPr bwMode="auto">
            <a:xfrm>
              <a:off x="6499070" y="5780120"/>
              <a:ext cx="134640"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9" name="Freeform 62"/>
            <p:cNvSpPr>
              <a:spLocks/>
            </p:cNvSpPr>
            <p:nvPr/>
          </p:nvSpPr>
          <p:spPr bwMode="auto">
            <a:xfrm>
              <a:off x="6320595" y="5650657"/>
              <a:ext cx="198828"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0" name="Freeform 63"/>
            <p:cNvSpPr>
              <a:spLocks/>
            </p:cNvSpPr>
            <p:nvPr/>
          </p:nvSpPr>
          <p:spPr bwMode="auto">
            <a:xfrm>
              <a:off x="6470890" y="5821313"/>
              <a:ext cx="112721"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1" name="Freeform 64"/>
            <p:cNvSpPr>
              <a:spLocks/>
            </p:cNvSpPr>
            <p:nvPr/>
          </p:nvSpPr>
          <p:spPr bwMode="auto">
            <a:xfrm>
              <a:off x="6278324"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2" name="Freeform 65"/>
            <p:cNvSpPr>
              <a:spLocks/>
            </p:cNvSpPr>
            <p:nvPr/>
          </p:nvSpPr>
          <p:spPr bwMode="auto">
            <a:xfrm>
              <a:off x="6571087" y="575952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3" name="Freeform 66"/>
            <p:cNvSpPr>
              <a:spLocks/>
            </p:cNvSpPr>
            <p:nvPr/>
          </p:nvSpPr>
          <p:spPr bwMode="auto">
            <a:xfrm>
              <a:off x="6403570" y="5648697"/>
              <a:ext cx="198828"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4" name="Freeform 67"/>
            <p:cNvSpPr>
              <a:spLocks/>
            </p:cNvSpPr>
            <p:nvPr/>
          </p:nvSpPr>
          <p:spPr bwMode="auto">
            <a:xfrm>
              <a:off x="4720575"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5" name="Freeform 68"/>
            <p:cNvSpPr>
              <a:spLocks/>
            </p:cNvSpPr>
            <p:nvPr/>
          </p:nvSpPr>
          <p:spPr bwMode="auto">
            <a:xfrm>
              <a:off x="4847387"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6" name="Freeform 69"/>
            <p:cNvSpPr>
              <a:spLocks/>
            </p:cNvSpPr>
            <p:nvPr/>
          </p:nvSpPr>
          <p:spPr bwMode="auto">
            <a:xfrm>
              <a:off x="499768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7" name="Freeform 70"/>
            <p:cNvSpPr>
              <a:spLocks/>
            </p:cNvSpPr>
            <p:nvPr/>
          </p:nvSpPr>
          <p:spPr bwMode="auto">
            <a:xfrm>
              <a:off x="4870871" y="6076314"/>
              <a:ext cx="227008"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8" name="Freeform 71"/>
            <p:cNvSpPr>
              <a:spLocks/>
            </p:cNvSpPr>
            <p:nvPr/>
          </p:nvSpPr>
          <p:spPr bwMode="auto">
            <a:xfrm>
              <a:off x="4805116"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9" name="Freeform 72"/>
            <p:cNvSpPr>
              <a:spLocks/>
            </p:cNvSpPr>
            <p:nvPr/>
          </p:nvSpPr>
          <p:spPr bwMode="auto">
            <a:xfrm>
              <a:off x="473936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0" name="Freeform 73"/>
            <p:cNvSpPr>
              <a:spLocks/>
            </p:cNvSpPr>
            <p:nvPr/>
          </p:nvSpPr>
          <p:spPr bwMode="auto">
            <a:xfrm>
              <a:off x="490374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1" name="Freeform 74"/>
            <p:cNvSpPr>
              <a:spLocks/>
            </p:cNvSpPr>
            <p:nvPr/>
          </p:nvSpPr>
          <p:spPr bwMode="auto">
            <a:xfrm>
              <a:off x="487556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2" name="Freeform 75"/>
            <p:cNvSpPr>
              <a:spLocks/>
            </p:cNvSpPr>
            <p:nvPr/>
          </p:nvSpPr>
          <p:spPr bwMode="auto">
            <a:xfrm>
              <a:off x="4942887" y="5888986"/>
              <a:ext cx="81410"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3" name="Freeform 76"/>
            <p:cNvSpPr>
              <a:spLocks/>
            </p:cNvSpPr>
            <p:nvPr/>
          </p:nvSpPr>
          <p:spPr bwMode="auto">
            <a:xfrm>
              <a:off x="496323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4" name="Freeform 77"/>
            <p:cNvSpPr>
              <a:spLocks/>
            </p:cNvSpPr>
            <p:nvPr/>
          </p:nvSpPr>
          <p:spPr bwMode="auto">
            <a:xfrm>
              <a:off x="5129191"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5" name="Freeform 78"/>
            <p:cNvSpPr>
              <a:spLocks/>
            </p:cNvSpPr>
            <p:nvPr/>
          </p:nvSpPr>
          <p:spPr bwMode="auto">
            <a:xfrm>
              <a:off x="5096314" y="6005698"/>
              <a:ext cx="12211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6" name="Freeform 79"/>
            <p:cNvSpPr>
              <a:spLocks/>
            </p:cNvSpPr>
            <p:nvPr/>
          </p:nvSpPr>
          <p:spPr bwMode="auto">
            <a:xfrm>
              <a:off x="5232519"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7" name="Freeform 80"/>
            <p:cNvSpPr>
              <a:spLocks/>
            </p:cNvSpPr>
            <p:nvPr/>
          </p:nvSpPr>
          <p:spPr bwMode="auto">
            <a:xfrm>
              <a:off x="5141715" y="6017468"/>
              <a:ext cx="101763"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8" name="Freeform 81"/>
            <p:cNvSpPr>
              <a:spLocks/>
            </p:cNvSpPr>
            <p:nvPr/>
          </p:nvSpPr>
          <p:spPr bwMode="auto">
            <a:xfrm>
              <a:off x="5262265" y="6053756"/>
              <a:ext cx="156557"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9" name="Freeform 82"/>
            <p:cNvSpPr>
              <a:spLocks/>
            </p:cNvSpPr>
            <p:nvPr/>
          </p:nvSpPr>
          <p:spPr bwMode="auto">
            <a:xfrm>
              <a:off x="5028994" y="5978237"/>
              <a:ext cx="123680"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0" name="Freeform 83"/>
            <p:cNvSpPr>
              <a:spLocks/>
            </p:cNvSpPr>
            <p:nvPr/>
          </p:nvSpPr>
          <p:spPr bwMode="auto">
            <a:xfrm>
              <a:off x="5407863" y="6025314"/>
              <a:ext cx="178476"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1" name="Freeform 84"/>
            <p:cNvSpPr>
              <a:spLocks/>
            </p:cNvSpPr>
            <p:nvPr/>
          </p:nvSpPr>
          <p:spPr bwMode="auto">
            <a:xfrm>
              <a:off x="5201207"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2" name="Freeform 85"/>
            <p:cNvSpPr>
              <a:spLocks/>
            </p:cNvSpPr>
            <p:nvPr/>
          </p:nvSpPr>
          <p:spPr bwMode="auto">
            <a:xfrm>
              <a:off x="5354634" y="6017468"/>
              <a:ext cx="73582"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3" name="Freeform 86"/>
            <p:cNvSpPr>
              <a:spLocks/>
            </p:cNvSpPr>
            <p:nvPr/>
          </p:nvSpPr>
          <p:spPr bwMode="auto">
            <a:xfrm>
              <a:off x="5464224"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4" name="Freeform 87"/>
            <p:cNvSpPr>
              <a:spLocks/>
            </p:cNvSpPr>
            <p:nvPr/>
          </p:nvSpPr>
          <p:spPr bwMode="auto">
            <a:xfrm>
              <a:off x="537185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5" name="Freeform 88"/>
            <p:cNvSpPr>
              <a:spLocks/>
            </p:cNvSpPr>
            <p:nvPr/>
          </p:nvSpPr>
          <p:spPr bwMode="auto">
            <a:xfrm>
              <a:off x="5132322" y="6017468"/>
              <a:ext cx="75147"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6" name="Freeform 89"/>
            <p:cNvSpPr>
              <a:spLocks/>
            </p:cNvSpPr>
            <p:nvPr/>
          </p:nvSpPr>
          <p:spPr bwMode="auto">
            <a:xfrm>
              <a:off x="5083789"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7" name="Freeform 90"/>
            <p:cNvSpPr>
              <a:spLocks/>
            </p:cNvSpPr>
            <p:nvPr/>
          </p:nvSpPr>
          <p:spPr bwMode="auto">
            <a:xfrm>
              <a:off x="5374986"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8" name="Freeform 91"/>
            <p:cNvSpPr>
              <a:spLocks/>
            </p:cNvSpPr>
            <p:nvPr/>
          </p:nvSpPr>
          <p:spPr bwMode="auto">
            <a:xfrm>
              <a:off x="5065002"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9" name="Freeform 92"/>
            <p:cNvSpPr>
              <a:spLocks/>
            </p:cNvSpPr>
            <p:nvPr/>
          </p:nvSpPr>
          <p:spPr bwMode="auto">
            <a:xfrm>
              <a:off x="5205904"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0" name="Freeform 93"/>
            <p:cNvSpPr>
              <a:spLocks/>
            </p:cNvSpPr>
            <p:nvPr/>
          </p:nvSpPr>
          <p:spPr bwMode="auto">
            <a:xfrm>
              <a:off x="5310797"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1" name="Freeform 94"/>
            <p:cNvSpPr>
              <a:spLocks/>
            </p:cNvSpPr>
            <p:nvPr/>
          </p:nvSpPr>
          <p:spPr bwMode="auto">
            <a:xfrm>
              <a:off x="5439175" y="5939986"/>
              <a:ext cx="89237"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2" name="Freeform 95"/>
            <p:cNvSpPr>
              <a:spLocks/>
            </p:cNvSpPr>
            <p:nvPr/>
          </p:nvSpPr>
          <p:spPr bwMode="auto">
            <a:xfrm>
              <a:off x="5559724" y="6167525"/>
              <a:ext cx="7514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3" name="Freeform 96"/>
            <p:cNvSpPr>
              <a:spLocks/>
            </p:cNvSpPr>
            <p:nvPr/>
          </p:nvSpPr>
          <p:spPr bwMode="auto">
            <a:xfrm>
              <a:off x="5536240" y="6005698"/>
              <a:ext cx="87673"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4" name="Freeform 97"/>
            <p:cNvSpPr>
              <a:spLocks/>
            </p:cNvSpPr>
            <p:nvPr/>
          </p:nvSpPr>
          <p:spPr bwMode="auto">
            <a:xfrm>
              <a:off x="5611388"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5" name="Freeform 98"/>
            <p:cNvSpPr>
              <a:spLocks/>
            </p:cNvSpPr>
            <p:nvPr/>
          </p:nvSpPr>
          <p:spPr bwMode="auto">
            <a:xfrm>
              <a:off x="556911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6" name="Freeform 99"/>
            <p:cNvSpPr>
              <a:spLocks/>
            </p:cNvSpPr>
            <p:nvPr/>
          </p:nvSpPr>
          <p:spPr bwMode="auto">
            <a:xfrm>
              <a:off x="5656790" y="6053756"/>
              <a:ext cx="112721" cy="308944"/>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7" name="Freeform 100"/>
            <p:cNvSpPr>
              <a:spLocks/>
            </p:cNvSpPr>
            <p:nvPr/>
          </p:nvSpPr>
          <p:spPr bwMode="auto">
            <a:xfrm>
              <a:off x="5487707" y="5978237"/>
              <a:ext cx="89238"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8" name="Freeform 101"/>
            <p:cNvSpPr>
              <a:spLocks/>
            </p:cNvSpPr>
            <p:nvPr/>
          </p:nvSpPr>
          <p:spPr bwMode="auto">
            <a:xfrm>
              <a:off x="5556593"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9" name="Freeform 102"/>
            <p:cNvSpPr>
              <a:spLocks/>
            </p:cNvSpPr>
            <p:nvPr/>
          </p:nvSpPr>
          <p:spPr bwMode="auto">
            <a:xfrm>
              <a:off x="4531140" y="6025314"/>
              <a:ext cx="178476"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0" name="Freeform 103"/>
            <p:cNvSpPr>
              <a:spLocks/>
            </p:cNvSpPr>
            <p:nvPr/>
          </p:nvSpPr>
          <p:spPr bwMode="auto">
            <a:xfrm>
              <a:off x="4587501"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1" name="Freeform 104"/>
            <p:cNvSpPr>
              <a:spLocks/>
            </p:cNvSpPr>
            <p:nvPr/>
          </p:nvSpPr>
          <p:spPr bwMode="auto">
            <a:xfrm>
              <a:off x="4495132"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2" name="Freeform 105"/>
            <p:cNvSpPr>
              <a:spLocks/>
            </p:cNvSpPr>
            <p:nvPr/>
          </p:nvSpPr>
          <p:spPr bwMode="auto">
            <a:xfrm>
              <a:off x="4562452"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3" name="Freeform 106"/>
            <p:cNvSpPr>
              <a:spLocks/>
            </p:cNvSpPr>
            <p:nvPr/>
          </p:nvSpPr>
          <p:spPr bwMode="auto">
            <a:xfrm>
              <a:off x="4683001" y="6167525"/>
              <a:ext cx="7514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4" name="Freeform 107"/>
            <p:cNvSpPr>
              <a:spLocks/>
            </p:cNvSpPr>
            <p:nvPr/>
          </p:nvSpPr>
          <p:spPr bwMode="auto">
            <a:xfrm>
              <a:off x="4659517"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5" name="Freeform 108"/>
            <p:cNvSpPr>
              <a:spLocks/>
            </p:cNvSpPr>
            <p:nvPr/>
          </p:nvSpPr>
          <p:spPr bwMode="auto">
            <a:xfrm>
              <a:off x="4734665"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6" name="Freeform 109"/>
            <p:cNvSpPr>
              <a:spLocks/>
            </p:cNvSpPr>
            <p:nvPr/>
          </p:nvSpPr>
          <p:spPr bwMode="auto">
            <a:xfrm>
              <a:off x="4692395"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7" name="Freeform 110"/>
            <p:cNvSpPr>
              <a:spLocks/>
            </p:cNvSpPr>
            <p:nvPr/>
          </p:nvSpPr>
          <p:spPr bwMode="auto">
            <a:xfrm>
              <a:off x="4780067"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8" name="Freeform 111"/>
            <p:cNvSpPr>
              <a:spLocks/>
            </p:cNvSpPr>
            <p:nvPr/>
          </p:nvSpPr>
          <p:spPr bwMode="auto">
            <a:xfrm>
              <a:off x="4610984"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9" name="Freeform 112"/>
            <p:cNvSpPr>
              <a:spLocks/>
            </p:cNvSpPr>
            <p:nvPr/>
          </p:nvSpPr>
          <p:spPr bwMode="auto">
            <a:xfrm>
              <a:off x="4679870"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0" name="Freeform 113"/>
            <p:cNvSpPr>
              <a:spLocks/>
            </p:cNvSpPr>
            <p:nvPr/>
          </p:nvSpPr>
          <p:spPr bwMode="auto">
            <a:xfrm>
              <a:off x="3576138"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1" name="Freeform 114"/>
            <p:cNvSpPr>
              <a:spLocks/>
            </p:cNvSpPr>
            <p:nvPr/>
          </p:nvSpPr>
          <p:spPr bwMode="auto">
            <a:xfrm>
              <a:off x="3702950"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2" name="Freeform 115"/>
            <p:cNvSpPr>
              <a:spLocks/>
            </p:cNvSpPr>
            <p:nvPr/>
          </p:nvSpPr>
          <p:spPr bwMode="auto">
            <a:xfrm>
              <a:off x="385324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3" name="Freeform 116"/>
            <p:cNvSpPr>
              <a:spLocks/>
            </p:cNvSpPr>
            <p:nvPr/>
          </p:nvSpPr>
          <p:spPr bwMode="auto">
            <a:xfrm>
              <a:off x="3726434" y="6076314"/>
              <a:ext cx="227009"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4" name="Freeform 117"/>
            <p:cNvSpPr>
              <a:spLocks/>
            </p:cNvSpPr>
            <p:nvPr/>
          </p:nvSpPr>
          <p:spPr bwMode="auto">
            <a:xfrm>
              <a:off x="3660680"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5" name="Freeform 118"/>
            <p:cNvSpPr>
              <a:spLocks/>
            </p:cNvSpPr>
            <p:nvPr/>
          </p:nvSpPr>
          <p:spPr bwMode="auto">
            <a:xfrm>
              <a:off x="359492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6" name="Freeform 119"/>
            <p:cNvSpPr>
              <a:spLocks/>
            </p:cNvSpPr>
            <p:nvPr/>
          </p:nvSpPr>
          <p:spPr bwMode="auto">
            <a:xfrm>
              <a:off x="3759311" y="5971371"/>
              <a:ext cx="178475"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7" name="Freeform 120"/>
            <p:cNvSpPr>
              <a:spLocks/>
            </p:cNvSpPr>
            <p:nvPr/>
          </p:nvSpPr>
          <p:spPr bwMode="auto">
            <a:xfrm>
              <a:off x="3731130"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8" name="Freeform 121"/>
            <p:cNvSpPr>
              <a:spLocks/>
            </p:cNvSpPr>
            <p:nvPr/>
          </p:nvSpPr>
          <p:spPr bwMode="auto">
            <a:xfrm>
              <a:off x="3798451" y="5888986"/>
              <a:ext cx="81409"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9" name="Freeform 122"/>
            <p:cNvSpPr>
              <a:spLocks/>
            </p:cNvSpPr>
            <p:nvPr/>
          </p:nvSpPr>
          <p:spPr bwMode="auto">
            <a:xfrm>
              <a:off x="3818803"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0" name="Freeform 123"/>
            <p:cNvSpPr>
              <a:spLocks/>
            </p:cNvSpPr>
            <p:nvPr/>
          </p:nvSpPr>
          <p:spPr bwMode="auto">
            <a:xfrm>
              <a:off x="3984754"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1" name="Freeform 124"/>
            <p:cNvSpPr>
              <a:spLocks/>
            </p:cNvSpPr>
            <p:nvPr/>
          </p:nvSpPr>
          <p:spPr bwMode="auto">
            <a:xfrm>
              <a:off x="3951877" y="6005698"/>
              <a:ext cx="12211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2" name="Freeform 125"/>
            <p:cNvSpPr>
              <a:spLocks/>
            </p:cNvSpPr>
            <p:nvPr/>
          </p:nvSpPr>
          <p:spPr bwMode="auto">
            <a:xfrm>
              <a:off x="4088082"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3" name="Freeform 126"/>
            <p:cNvSpPr>
              <a:spLocks/>
            </p:cNvSpPr>
            <p:nvPr/>
          </p:nvSpPr>
          <p:spPr bwMode="auto">
            <a:xfrm>
              <a:off x="3997279" y="6017468"/>
              <a:ext cx="10176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4" name="Freeform 127"/>
            <p:cNvSpPr>
              <a:spLocks/>
            </p:cNvSpPr>
            <p:nvPr/>
          </p:nvSpPr>
          <p:spPr bwMode="auto">
            <a:xfrm>
              <a:off x="4117828" y="6053756"/>
              <a:ext cx="156558"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5" name="Freeform 128"/>
            <p:cNvSpPr>
              <a:spLocks/>
            </p:cNvSpPr>
            <p:nvPr/>
          </p:nvSpPr>
          <p:spPr bwMode="auto">
            <a:xfrm>
              <a:off x="3884557" y="5978237"/>
              <a:ext cx="123681"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6" name="Freeform 129"/>
            <p:cNvSpPr>
              <a:spLocks/>
            </p:cNvSpPr>
            <p:nvPr/>
          </p:nvSpPr>
          <p:spPr bwMode="auto">
            <a:xfrm>
              <a:off x="4263427" y="6025314"/>
              <a:ext cx="178475"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7" name="Freeform 130"/>
            <p:cNvSpPr>
              <a:spLocks/>
            </p:cNvSpPr>
            <p:nvPr/>
          </p:nvSpPr>
          <p:spPr bwMode="auto">
            <a:xfrm>
              <a:off x="4056771"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8" name="Freeform 131"/>
            <p:cNvSpPr>
              <a:spLocks/>
            </p:cNvSpPr>
            <p:nvPr/>
          </p:nvSpPr>
          <p:spPr bwMode="auto">
            <a:xfrm>
              <a:off x="421019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9" name="Freeform 132"/>
            <p:cNvSpPr>
              <a:spLocks/>
            </p:cNvSpPr>
            <p:nvPr/>
          </p:nvSpPr>
          <p:spPr bwMode="auto">
            <a:xfrm>
              <a:off x="4319788"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0" name="Freeform 133"/>
            <p:cNvSpPr>
              <a:spLocks/>
            </p:cNvSpPr>
            <p:nvPr/>
          </p:nvSpPr>
          <p:spPr bwMode="auto">
            <a:xfrm>
              <a:off x="4227418"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1" name="Freeform 134"/>
            <p:cNvSpPr>
              <a:spLocks/>
            </p:cNvSpPr>
            <p:nvPr/>
          </p:nvSpPr>
          <p:spPr bwMode="auto">
            <a:xfrm>
              <a:off x="3987885" y="6017468"/>
              <a:ext cx="7514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2" name="Freeform 135"/>
            <p:cNvSpPr>
              <a:spLocks/>
            </p:cNvSpPr>
            <p:nvPr/>
          </p:nvSpPr>
          <p:spPr bwMode="auto">
            <a:xfrm>
              <a:off x="3939352" y="6053756"/>
              <a:ext cx="114288"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3" name="Freeform 136"/>
            <p:cNvSpPr>
              <a:spLocks/>
            </p:cNvSpPr>
            <p:nvPr/>
          </p:nvSpPr>
          <p:spPr bwMode="auto">
            <a:xfrm>
              <a:off x="4230549" y="5971371"/>
              <a:ext cx="12994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4" name="Freeform 137"/>
            <p:cNvSpPr>
              <a:spLocks/>
            </p:cNvSpPr>
            <p:nvPr/>
          </p:nvSpPr>
          <p:spPr bwMode="auto">
            <a:xfrm>
              <a:off x="3920565"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5" name="Freeform 138"/>
            <p:cNvSpPr>
              <a:spLocks/>
            </p:cNvSpPr>
            <p:nvPr/>
          </p:nvSpPr>
          <p:spPr bwMode="auto">
            <a:xfrm>
              <a:off x="4061467"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6" name="Freeform 139"/>
            <p:cNvSpPr>
              <a:spLocks/>
            </p:cNvSpPr>
            <p:nvPr/>
          </p:nvSpPr>
          <p:spPr bwMode="auto">
            <a:xfrm>
              <a:off x="4166361"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7" name="Freeform 140"/>
            <p:cNvSpPr>
              <a:spLocks/>
            </p:cNvSpPr>
            <p:nvPr/>
          </p:nvSpPr>
          <p:spPr bwMode="auto">
            <a:xfrm>
              <a:off x="4294738"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8" name="Freeform 141"/>
            <p:cNvSpPr>
              <a:spLocks/>
            </p:cNvSpPr>
            <p:nvPr/>
          </p:nvSpPr>
          <p:spPr bwMode="auto">
            <a:xfrm>
              <a:off x="4415288"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9" name="Freeform 142"/>
            <p:cNvSpPr>
              <a:spLocks/>
            </p:cNvSpPr>
            <p:nvPr/>
          </p:nvSpPr>
          <p:spPr bwMode="auto">
            <a:xfrm>
              <a:off x="4391804"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0" name="Freeform 143"/>
            <p:cNvSpPr>
              <a:spLocks/>
            </p:cNvSpPr>
            <p:nvPr/>
          </p:nvSpPr>
          <p:spPr bwMode="auto">
            <a:xfrm>
              <a:off x="4466952"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1" name="Freeform 144"/>
            <p:cNvSpPr>
              <a:spLocks/>
            </p:cNvSpPr>
            <p:nvPr/>
          </p:nvSpPr>
          <p:spPr bwMode="auto">
            <a:xfrm>
              <a:off x="4424681"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2" name="Freeform 145"/>
            <p:cNvSpPr>
              <a:spLocks/>
            </p:cNvSpPr>
            <p:nvPr/>
          </p:nvSpPr>
          <p:spPr bwMode="auto">
            <a:xfrm>
              <a:off x="4512354"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3" name="Freeform 146"/>
            <p:cNvSpPr>
              <a:spLocks/>
            </p:cNvSpPr>
            <p:nvPr/>
          </p:nvSpPr>
          <p:spPr bwMode="auto">
            <a:xfrm>
              <a:off x="4343271"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4" name="Freeform 147"/>
            <p:cNvSpPr>
              <a:spLocks/>
            </p:cNvSpPr>
            <p:nvPr/>
          </p:nvSpPr>
          <p:spPr bwMode="auto">
            <a:xfrm>
              <a:off x="4412157" y="5971371"/>
              <a:ext cx="129942"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5" name="Freeform 148"/>
            <p:cNvSpPr>
              <a:spLocks/>
            </p:cNvSpPr>
            <p:nvPr/>
          </p:nvSpPr>
          <p:spPr bwMode="auto">
            <a:xfrm>
              <a:off x="3386704" y="6025314"/>
              <a:ext cx="180041"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6" name="Freeform 149"/>
            <p:cNvSpPr>
              <a:spLocks/>
            </p:cNvSpPr>
            <p:nvPr/>
          </p:nvSpPr>
          <p:spPr bwMode="auto">
            <a:xfrm>
              <a:off x="3443065"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7" name="Freeform 150"/>
            <p:cNvSpPr>
              <a:spLocks/>
            </p:cNvSpPr>
            <p:nvPr/>
          </p:nvSpPr>
          <p:spPr bwMode="auto">
            <a:xfrm>
              <a:off x="335069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8" name="Freeform 151"/>
            <p:cNvSpPr>
              <a:spLocks/>
            </p:cNvSpPr>
            <p:nvPr/>
          </p:nvSpPr>
          <p:spPr bwMode="auto">
            <a:xfrm>
              <a:off x="3418015" y="5939986"/>
              <a:ext cx="89238"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9" name="Freeform 152"/>
            <p:cNvSpPr>
              <a:spLocks/>
            </p:cNvSpPr>
            <p:nvPr/>
          </p:nvSpPr>
          <p:spPr bwMode="auto">
            <a:xfrm>
              <a:off x="3538565"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0" name="Freeform 153"/>
            <p:cNvSpPr>
              <a:spLocks/>
            </p:cNvSpPr>
            <p:nvPr/>
          </p:nvSpPr>
          <p:spPr bwMode="auto">
            <a:xfrm>
              <a:off x="3515081"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1" name="Freeform 154"/>
            <p:cNvSpPr>
              <a:spLocks/>
            </p:cNvSpPr>
            <p:nvPr/>
          </p:nvSpPr>
          <p:spPr bwMode="auto">
            <a:xfrm>
              <a:off x="3590229"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2" name="Freeform 155"/>
            <p:cNvSpPr>
              <a:spLocks/>
            </p:cNvSpPr>
            <p:nvPr/>
          </p:nvSpPr>
          <p:spPr bwMode="auto">
            <a:xfrm>
              <a:off x="354795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3" name="Freeform 156"/>
            <p:cNvSpPr>
              <a:spLocks/>
            </p:cNvSpPr>
            <p:nvPr/>
          </p:nvSpPr>
          <p:spPr bwMode="auto">
            <a:xfrm>
              <a:off x="3635631"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4" name="Freeform 157"/>
            <p:cNvSpPr>
              <a:spLocks/>
            </p:cNvSpPr>
            <p:nvPr/>
          </p:nvSpPr>
          <p:spPr bwMode="auto">
            <a:xfrm>
              <a:off x="3466548"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5" name="Freeform 158"/>
            <p:cNvSpPr>
              <a:spLocks/>
            </p:cNvSpPr>
            <p:nvPr/>
          </p:nvSpPr>
          <p:spPr bwMode="auto">
            <a:xfrm>
              <a:off x="3535434" y="5971371"/>
              <a:ext cx="129942"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6" name="Freeform 159"/>
            <p:cNvSpPr>
              <a:spLocks/>
            </p:cNvSpPr>
            <p:nvPr/>
          </p:nvSpPr>
          <p:spPr bwMode="auto">
            <a:xfrm>
              <a:off x="4692395" y="5927236"/>
              <a:ext cx="344427"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7" name="Freeform 160"/>
            <p:cNvSpPr>
              <a:spLocks/>
            </p:cNvSpPr>
            <p:nvPr/>
          </p:nvSpPr>
          <p:spPr bwMode="auto">
            <a:xfrm>
              <a:off x="4687698"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8" name="Freeform 161"/>
            <p:cNvSpPr>
              <a:spLocks/>
            </p:cNvSpPr>
            <p:nvPr/>
          </p:nvSpPr>
          <p:spPr bwMode="auto">
            <a:xfrm>
              <a:off x="4380845" y="5862505"/>
              <a:ext cx="234837"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9" name="Freeform 162"/>
            <p:cNvSpPr>
              <a:spLocks/>
            </p:cNvSpPr>
            <p:nvPr/>
          </p:nvSpPr>
          <p:spPr bwMode="auto">
            <a:xfrm>
              <a:off x="4463821"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0" name="Freeform 163"/>
            <p:cNvSpPr>
              <a:spLocks/>
            </p:cNvSpPr>
            <p:nvPr/>
          </p:nvSpPr>
          <p:spPr bwMode="auto">
            <a:xfrm>
              <a:off x="4751886" y="5837985"/>
              <a:ext cx="154993" cy="524715"/>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1" name="Freeform 164"/>
            <p:cNvSpPr>
              <a:spLocks/>
            </p:cNvSpPr>
            <p:nvPr/>
          </p:nvSpPr>
          <p:spPr bwMode="auto">
            <a:xfrm>
              <a:off x="4772239" y="5890947"/>
              <a:ext cx="236402" cy="467830"/>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2" name="Freeform 165"/>
            <p:cNvSpPr>
              <a:spLocks/>
            </p:cNvSpPr>
            <p:nvPr/>
          </p:nvSpPr>
          <p:spPr bwMode="auto">
            <a:xfrm>
              <a:off x="4487304" y="5740889"/>
              <a:ext cx="270845"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3" name="Freeform 166"/>
            <p:cNvSpPr>
              <a:spLocks/>
            </p:cNvSpPr>
            <p:nvPr/>
          </p:nvSpPr>
          <p:spPr bwMode="auto">
            <a:xfrm>
              <a:off x="4529575" y="5678120"/>
              <a:ext cx="272410"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4" name="Freeform 167"/>
            <p:cNvSpPr>
              <a:spLocks/>
            </p:cNvSpPr>
            <p:nvPr/>
          </p:nvSpPr>
          <p:spPr bwMode="auto">
            <a:xfrm>
              <a:off x="4576542" y="5623196"/>
              <a:ext cx="122115"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5" name="Freeform 168"/>
            <p:cNvSpPr>
              <a:spLocks/>
            </p:cNvSpPr>
            <p:nvPr/>
          </p:nvSpPr>
          <p:spPr bwMode="auto">
            <a:xfrm>
              <a:off x="4482607" y="5693812"/>
              <a:ext cx="184739"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6" name="Freeform 169"/>
            <p:cNvSpPr>
              <a:spLocks/>
            </p:cNvSpPr>
            <p:nvPr/>
          </p:nvSpPr>
          <p:spPr bwMode="auto">
            <a:xfrm>
              <a:off x="4260296" y="6012564"/>
              <a:ext cx="154992"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7" name="Freeform 170"/>
            <p:cNvSpPr>
              <a:spLocks/>
            </p:cNvSpPr>
            <p:nvPr/>
          </p:nvSpPr>
          <p:spPr bwMode="auto">
            <a:xfrm>
              <a:off x="4280648" y="5781101"/>
              <a:ext cx="186304"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8" name="Freeform 171"/>
            <p:cNvSpPr>
              <a:spLocks/>
            </p:cNvSpPr>
            <p:nvPr/>
          </p:nvSpPr>
          <p:spPr bwMode="auto">
            <a:xfrm>
              <a:off x="4036418" y="5708524"/>
              <a:ext cx="223878"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9" name="Freeform 172"/>
            <p:cNvSpPr>
              <a:spLocks/>
            </p:cNvSpPr>
            <p:nvPr/>
          </p:nvSpPr>
          <p:spPr bwMode="auto">
            <a:xfrm>
              <a:off x="4243074" y="5822293"/>
              <a:ext cx="154992"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0" name="Freeform 173"/>
            <p:cNvSpPr>
              <a:spLocks/>
            </p:cNvSpPr>
            <p:nvPr/>
          </p:nvSpPr>
          <p:spPr bwMode="auto">
            <a:xfrm>
              <a:off x="3978492" y="5862505"/>
              <a:ext cx="236402"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1" name="Freeform 174"/>
            <p:cNvSpPr>
              <a:spLocks/>
            </p:cNvSpPr>
            <p:nvPr/>
          </p:nvSpPr>
          <p:spPr bwMode="auto">
            <a:xfrm>
              <a:off x="4380845" y="5760504"/>
              <a:ext cx="186304"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2" name="Freeform 175"/>
            <p:cNvSpPr>
              <a:spLocks/>
            </p:cNvSpPr>
            <p:nvPr/>
          </p:nvSpPr>
          <p:spPr bwMode="auto">
            <a:xfrm>
              <a:off x="3721737"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3" name="Freeform 176"/>
            <p:cNvSpPr>
              <a:spLocks/>
            </p:cNvSpPr>
            <p:nvPr/>
          </p:nvSpPr>
          <p:spPr bwMode="auto">
            <a:xfrm>
              <a:off x="4055205" y="5924294"/>
              <a:ext cx="250492"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4" name="Freeform 177"/>
            <p:cNvSpPr>
              <a:spLocks/>
            </p:cNvSpPr>
            <p:nvPr/>
          </p:nvSpPr>
          <p:spPr bwMode="auto">
            <a:xfrm>
              <a:off x="3962836" y="5810524"/>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5" name="Freeform 178"/>
            <p:cNvSpPr>
              <a:spLocks/>
            </p:cNvSpPr>
            <p:nvPr/>
          </p:nvSpPr>
          <p:spPr bwMode="auto">
            <a:xfrm>
              <a:off x="3737393" y="5862505"/>
              <a:ext cx="172213"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6" name="Freeform 179"/>
            <p:cNvSpPr>
              <a:spLocks/>
            </p:cNvSpPr>
            <p:nvPr/>
          </p:nvSpPr>
          <p:spPr bwMode="auto">
            <a:xfrm>
              <a:off x="3798451" y="5839947"/>
              <a:ext cx="250492" cy="433503"/>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7" name="Freeform 180"/>
            <p:cNvSpPr>
              <a:spLocks/>
            </p:cNvSpPr>
            <p:nvPr/>
          </p:nvSpPr>
          <p:spPr bwMode="auto">
            <a:xfrm>
              <a:off x="4297869" y="5816409"/>
              <a:ext cx="112722"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8" name="Freeform 181"/>
            <p:cNvSpPr>
              <a:spLocks/>
            </p:cNvSpPr>
            <p:nvPr/>
          </p:nvSpPr>
          <p:spPr bwMode="auto">
            <a:xfrm>
              <a:off x="4311960" y="5868390"/>
              <a:ext cx="172213"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9" name="Freeform 182"/>
            <p:cNvSpPr>
              <a:spLocks/>
            </p:cNvSpPr>
            <p:nvPr/>
          </p:nvSpPr>
          <p:spPr bwMode="auto">
            <a:xfrm>
              <a:off x="3846983" y="5737947"/>
              <a:ext cx="198829"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0" name="Freeform 183"/>
            <p:cNvSpPr>
              <a:spLocks/>
            </p:cNvSpPr>
            <p:nvPr/>
          </p:nvSpPr>
          <p:spPr bwMode="auto">
            <a:xfrm>
              <a:off x="4192975" y="5651639"/>
              <a:ext cx="320944" cy="674772"/>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1" name="Freeform 184"/>
            <p:cNvSpPr>
              <a:spLocks/>
            </p:cNvSpPr>
            <p:nvPr/>
          </p:nvSpPr>
          <p:spPr bwMode="auto">
            <a:xfrm>
              <a:off x="4103738" y="5637908"/>
              <a:ext cx="197262"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2" name="Freeform 185"/>
            <p:cNvSpPr>
              <a:spLocks/>
            </p:cNvSpPr>
            <p:nvPr/>
          </p:nvSpPr>
          <p:spPr bwMode="auto">
            <a:xfrm>
              <a:off x="3832893" y="5632023"/>
              <a:ext cx="308418"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3" name="Freeform 186"/>
            <p:cNvSpPr>
              <a:spLocks/>
            </p:cNvSpPr>
            <p:nvPr/>
          </p:nvSpPr>
          <p:spPr bwMode="auto">
            <a:xfrm>
              <a:off x="3810975"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4" name="Freeform 187"/>
            <p:cNvSpPr>
              <a:spLocks/>
            </p:cNvSpPr>
            <p:nvPr/>
          </p:nvSpPr>
          <p:spPr bwMode="auto">
            <a:xfrm>
              <a:off x="3649721"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5" name="Freeform 188"/>
            <p:cNvSpPr>
              <a:spLocks/>
            </p:cNvSpPr>
            <p:nvPr/>
          </p:nvSpPr>
          <p:spPr bwMode="auto">
            <a:xfrm>
              <a:off x="3665376" y="5781101"/>
              <a:ext cx="134640"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6" name="Freeform 189"/>
            <p:cNvSpPr>
              <a:spLocks/>
            </p:cNvSpPr>
            <p:nvPr/>
          </p:nvSpPr>
          <p:spPr bwMode="auto">
            <a:xfrm>
              <a:off x="3488466" y="5651639"/>
              <a:ext cx="197263"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7" name="Freeform 190"/>
            <p:cNvSpPr>
              <a:spLocks/>
            </p:cNvSpPr>
            <p:nvPr/>
          </p:nvSpPr>
          <p:spPr bwMode="auto">
            <a:xfrm>
              <a:off x="3637196"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8" name="Freeform 191"/>
            <p:cNvSpPr>
              <a:spLocks/>
            </p:cNvSpPr>
            <p:nvPr/>
          </p:nvSpPr>
          <p:spPr bwMode="auto">
            <a:xfrm>
              <a:off x="3444630" y="5862505"/>
              <a:ext cx="172213"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9" name="Freeform 192"/>
            <p:cNvSpPr>
              <a:spLocks/>
            </p:cNvSpPr>
            <p:nvPr/>
          </p:nvSpPr>
          <p:spPr bwMode="auto">
            <a:xfrm>
              <a:off x="3737393" y="5760504"/>
              <a:ext cx="136205"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0" name="Freeform 193"/>
            <p:cNvSpPr>
              <a:spLocks/>
            </p:cNvSpPr>
            <p:nvPr/>
          </p:nvSpPr>
          <p:spPr bwMode="auto">
            <a:xfrm>
              <a:off x="3569876" y="5649677"/>
              <a:ext cx="198828"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1" name="Freeform 194"/>
            <p:cNvSpPr>
              <a:spLocks/>
            </p:cNvSpPr>
            <p:nvPr/>
          </p:nvSpPr>
          <p:spPr bwMode="auto">
            <a:xfrm>
              <a:off x="5052477" y="5731081"/>
              <a:ext cx="270845"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2" name="Freeform 195"/>
            <p:cNvSpPr>
              <a:spLocks/>
            </p:cNvSpPr>
            <p:nvPr/>
          </p:nvSpPr>
          <p:spPr bwMode="auto">
            <a:xfrm>
              <a:off x="5066567" y="5861524"/>
              <a:ext cx="172214" cy="467829"/>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3" name="Freeform 196"/>
            <p:cNvSpPr>
              <a:spLocks/>
            </p:cNvSpPr>
            <p:nvPr/>
          </p:nvSpPr>
          <p:spPr bwMode="auto">
            <a:xfrm>
              <a:off x="5127625" y="5838967"/>
              <a:ext cx="250492"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4" name="Freeform 197"/>
            <p:cNvSpPr>
              <a:spLocks/>
            </p:cNvSpPr>
            <p:nvPr/>
          </p:nvSpPr>
          <p:spPr bwMode="auto">
            <a:xfrm>
              <a:off x="4978895" y="6011583"/>
              <a:ext cx="114287" cy="296195"/>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5" name="Freeform 198"/>
            <p:cNvSpPr>
              <a:spLocks/>
            </p:cNvSpPr>
            <p:nvPr/>
          </p:nvSpPr>
          <p:spPr bwMode="auto">
            <a:xfrm>
              <a:off x="4994551" y="5780120"/>
              <a:ext cx="134640"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6" name="Freeform 199"/>
            <p:cNvSpPr>
              <a:spLocks/>
            </p:cNvSpPr>
            <p:nvPr/>
          </p:nvSpPr>
          <p:spPr bwMode="auto">
            <a:xfrm>
              <a:off x="4966370" y="5821313"/>
              <a:ext cx="112722" cy="523734"/>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7" name="Freeform 200"/>
            <p:cNvSpPr>
              <a:spLocks/>
            </p:cNvSpPr>
            <p:nvPr/>
          </p:nvSpPr>
          <p:spPr bwMode="auto">
            <a:xfrm>
              <a:off x="4773805"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8" name="Freeform 201"/>
            <p:cNvSpPr>
              <a:spLocks/>
            </p:cNvSpPr>
            <p:nvPr/>
          </p:nvSpPr>
          <p:spPr bwMode="auto">
            <a:xfrm>
              <a:off x="5066567" y="5759524"/>
              <a:ext cx="136206"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9" name="Freeform 202"/>
            <p:cNvSpPr>
              <a:spLocks/>
            </p:cNvSpPr>
            <p:nvPr/>
          </p:nvSpPr>
          <p:spPr bwMode="auto">
            <a:xfrm>
              <a:off x="4900616" y="5648697"/>
              <a:ext cx="197263"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0" name="Freeform 203"/>
            <p:cNvSpPr>
              <a:spLocks/>
            </p:cNvSpPr>
            <p:nvPr/>
          </p:nvSpPr>
          <p:spPr bwMode="auto">
            <a:xfrm>
              <a:off x="5860315" y="6076314"/>
              <a:ext cx="227008"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1" name="Freeform 204"/>
            <p:cNvSpPr>
              <a:spLocks/>
            </p:cNvSpPr>
            <p:nvPr/>
          </p:nvSpPr>
          <p:spPr bwMode="auto">
            <a:xfrm>
              <a:off x="5988692" y="6017468"/>
              <a:ext cx="101763"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2" name="Freeform 205"/>
            <p:cNvSpPr>
              <a:spLocks/>
            </p:cNvSpPr>
            <p:nvPr/>
          </p:nvSpPr>
          <p:spPr bwMode="auto">
            <a:xfrm>
              <a:off x="6137422" y="6053756"/>
              <a:ext cx="156558"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3" name="Freeform 206"/>
            <p:cNvSpPr>
              <a:spLocks/>
            </p:cNvSpPr>
            <p:nvPr/>
          </p:nvSpPr>
          <p:spPr bwMode="auto">
            <a:xfrm>
              <a:off x="6012176" y="6076314"/>
              <a:ext cx="227008"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4" name="Freeform 207"/>
            <p:cNvSpPr>
              <a:spLocks/>
            </p:cNvSpPr>
            <p:nvPr/>
          </p:nvSpPr>
          <p:spPr bwMode="auto">
            <a:xfrm>
              <a:off x="5946421" y="6017468"/>
              <a:ext cx="101763"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5" name="Freeform 208"/>
            <p:cNvSpPr>
              <a:spLocks/>
            </p:cNvSpPr>
            <p:nvPr/>
          </p:nvSpPr>
          <p:spPr bwMode="auto">
            <a:xfrm>
              <a:off x="5879102" y="6053756"/>
              <a:ext cx="156557"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6" name="Freeform 209"/>
            <p:cNvSpPr>
              <a:spLocks/>
            </p:cNvSpPr>
            <p:nvPr/>
          </p:nvSpPr>
          <p:spPr bwMode="auto">
            <a:xfrm>
              <a:off x="6043487" y="5971371"/>
              <a:ext cx="180042"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7" name="Freeform 210"/>
            <p:cNvSpPr>
              <a:spLocks/>
            </p:cNvSpPr>
            <p:nvPr/>
          </p:nvSpPr>
          <p:spPr bwMode="auto">
            <a:xfrm>
              <a:off x="6015307" y="5971371"/>
              <a:ext cx="180041"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8" name="Freeform 211"/>
            <p:cNvSpPr>
              <a:spLocks/>
            </p:cNvSpPr>
            <p:nvPr/>
          </p:nvSpPr>
          <p:spPr bwMode="auto">
            <a:xfrm>
              <a:off x="6084192" y="5888986"/>
              <a:ext cx="79845"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9" name="Freeform 212"/>
            <p:cNvSpPr>
              <a:spLocks/>
            </p:cNvSpPr>
            <p:nvPr/>
          </p:nvSpPr>
          <p:spPr bwMode="auto">
            <a:xfrm>
              <a:off x="610297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0" name="Freeform 213"/>
            <p:cNvSpPr>
              <a:spLocks/>
            </p:cNvSpPr>
            <p:nvPr/>
          </p:nvSpPr>
          <p:spPr bwMode="auto">
            <a:xfrm>
              <a:off x="6270496" y="6167525"/>
              <a:ext cx="101763"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1" name="Freeform 214"/>
            <p:cNvSpPr>
              <a:spLocks/>
            </p:cNvSpPr>
            <p:nvPr/>
          </p:nvSpPr>
          <p:spPr bwMode="auto">
            <a:xfrm>
              <a:off x="6236053" y="6005698"/>
              <a:ext cx="122115"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2" name="Freeform 215"/>
            <p:cNvSpPr>
              <a:spLocks/>
            </p:cNvSpPr>
            <p:nvPr/>
          </p:nvSpPr>
          <p:spPr bwMode="auto">
            <a:xfrm>
              <a:off x="6372259" y="5965486"/>
              <a:ext cx="147164"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3" name="Freeform 216"/>
            <p:cNvSpPr>
              <a:spLocks/>
            </p:cNvSpPr>
            <p:nvPr/>
          </p:nvSpPr>
          <p:spPr bwMode="auto">
            <a:xfrm>
              <a:off x="6281455" y="6017468"/>
              <a:ext cx="103328"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4" name="Freeform 217"/>
            <p:cNvSpPr>
              <a:spLocks/>
            </p:cNvSpPr>
            <p:nvPr/>
          </p:nvSpPr>
          <p:spPr bwMode="auto">
            <a:xfrm>
              <a:off x="6403570" y="6053756"/>
              <a:ext cx="154992" cy="308944"/>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5" name="Freeform 218"/>
            <p:cNvSpPr>
              <a:spLocks/>
            </p:cNvSpPr>
            <p:nvPr/>
          </p:nvSpPr>
          <p:spPr bwMode="auto">
            <a:xfrm>
              <a:off x="6170299" y="5978237"/>
              <a:ext cx="12211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6" name="Freeform 219"/>
            <p:cNvSpPr>
              <a:spLocks/>
            </p:cNvSpPr>
            <p:nvPr/>
          </p:nvSpPr>
          <p:spPr bwMode="auto">
            <a:xfrm>
              <a:off x="6547603"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7" name="Freeform 220"/>
            <p:cNvSpPr>
              <a:spLocks/>
            </p:cNvSpPr>
            <p:nvPr/>
          </p:nvSpPr>
          <p:spPr bwMode="auto">
            <a:xfrm>
              <a:off x="6342512" y="6076314"/>
              <a:ext cx="164386"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8" name="Freeform 221"/>
            <p:cNvSpPr>
              <a:spLocks/>
            </p:cNvSpPr>
            <p:nvPr/>
          </p:nvSpPr>
          <p:spPr bwMode="auto">
            <a:xfrm>
              <a:off x="6494373" y="6017468"/>
              <a:ext cx="7514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9" name="Freeform 222"/>
            <p:cNvSpPr>
              <a:spLocks/>
            </p:cNvSpPr>
            <p:nvPr/>
          </p:nvSpPr>
          <p:spPr bwMode="auto">
            <a:xfrm>
              <a:off x="6603964" y="6053756"/>
              <a:ext cx="112721" cy="308944"/>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0" name="Freeform 223"/>
            <p:cNvSpPr>
              <a:spLocks/>
            </p:cNvSpPr>
            <p:nvPr/>
          </p:nvSpPr>
          <p:spPr bwMode="auto">
            <a:xfrm>
              <a:off x="6511595" y="6076314"/>
              <a:ext cx="165951"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1" name="Freeform 224"/>
            <p:cNvSpPr>
              <a:spLocks/>
            </p:cNvSpPr>
            <p:nvPr/>
          </p:nvSpPr>
          <p:spPr bwMode="auto">
            <a:xfrm>
              <a:off x="627362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2" name="Freeform 225"/>
            <p:cNvSpPr>
              <a:spLocks/>
            </p:cNvSpPr>
            <p:nvPr/>
          </p:nvSpPr>
          <p:spPr bwMode="auto">
            <a:xfrm>
              <a:off x="6225094" y="6053756"/>
              <a:ext cx="112722"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3" name="Freeform 226"/>
            <p:cNvSpPr>
              <a:spLocks/>
            </p:cNvSpPr>
            <p:nvPr/>
          </p:nvSpPr>
          <p:spPr bwMode="auto">
            <a:xfrm>
              <a:off x="6514726"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4" name="Freeform 227"/>
            <p:cNvSpPr>
              <a:spLocks/>
            </p:cNvSpPr>
            <p:nvPr/>
          </p:nvSpPr>
          <p:spPr bwMode="auto">
            <a:xfrm>
              <a:off x="6206307" y="5917429"/>
              <a:ext cx="211353"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5" name="Freeform 228"/>
            <p:cNvSpPr>
              <a:spLocks/>
            </p:cNvSpPr>
            <p:nvPr/>
          </p:nvSpPr>
          <p:spPr bwMode="auto">
            <a:xfrm>
              <a:off x="6345644"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6" name="Freeform 229"/>
            <p:cNvSpPr>
              <a:spLocks/>
            </p:cNvSpPr>
            <p:nvPr/>
          </p:nvSpPr>
          <p:spPr bwMode="auto">
            <a:xfrm>
              <a:off x="6450537" y="5894871"/>
              <a:ext cx="203525" cy="467829"/>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7" name="Freeform 230"/>
            <p:cNvSpPr>
              <a:spLocks/>
            </p:cNvSpPr>
            <p:nvPr/>
          </p:nvSpPr>
          <p:spPr bwMode="auto">
            <a:xfrm>
              <a:off x="6578915" y="5939986"/>
              <a:ext cx="89237"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8" name="Freeform 231"/>
            <p:cNvSpPr>
              <a:spLocks/>
            </p:cNvSpPr>
            <p:nvPr/>
          </p:nvSpPr>
          <p:spPr bwMode="auto">
            <a:xfrm>
              <a:off x="6701030" y="6167525"/>
              <a:ext cx="73581"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9" name="Freeform 232"/>
            <p:cNvSpPr>
              <a:spLocks/>
            </p:cNvSpPr>
            <p:nvPr/>
          </p:nvSpPr>
          <p:spPr bwMode="auto">
            <a:xfrm>
              <a:off x="6675981"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0" name="Freeform 233"/>
            <p:cNvSpPr>
              <a:spLocks/>
            </p:cNvSpPr>
            <p:nvPr/>
          </p:nvSpPr>
          <p:spPr bwMode="auto">
            <a:xfrm>
              <a:off x="6751128"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1" name="Freeform 234"/>
            <p:cNvSpPr>
              <a:spLocks/>
            </p:cNvSpPr>
            <p:nvPr/>
          </p:nvSpPr>
          <p:spPr bwMode="auto">
            <a:xfrm>
              <a:off x="6708857"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2" name="Freeform 235"/>
            <p:cNvSpPr>
              <a:spLocks/>
            </p:cNvSpPr>
            <p:nvPr/>
          </p:nvSpPr>
          <p:spPr bwMode="auto">
            <a:xfrm>
              <a:off x="6796530"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3" name="Freeform 236"/>
            <p:cNvSpPr>
              <a:spLocks/>
            </p:cNvSpPr>
            <p:nvPr/>
          </p:nvSpPr>
          <p:spPr bwMode="auto">
            <a:xfrm>
              <a:off x="6627448"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4" name="Freeform 237"/>
            <p:cNvSpPr>
              <a:spLocks/>
            </p:cNvSpPr>
            <p:nvPr/>
          </p:nvSpPr>
          <p:spPr bwMode="auto">
            <a:xfrm>
              <a:off x="6696333" y="5971371"/>
              <a:ext cx="131508"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5" name="Freeform 238"/>
            <p:cNvSpPr>
              <a:spLocks/>
            </p:cNvSpPr>
            <p:nvPr/>
          </p:nvSpPr>
          <p:spPr bwMode="auto">
            <a:xfrm>
              <a:off x="5670880"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6" name="Freeform 239"/>
            <p:cNvSpPr>
              <a:spLocks/>
            </p:cNvSpPr>
            <p:nvPr/>
          </p:nvSpPr>
          <p:spPr bwMode="auto">
            <a:xfrm>
              <a:off x="5727241"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7" name="Freeform 240"/>
            <p:cNvSpPr>
              <a:spLocks/>
            </p:cNvSpPr>
            <p:nvPr/>
          </p:nvSpPr>
          <p:spPr bwMode="auto">
            <a:xfrm>
              <a:off x="5634872" y="6076314"/>
              <a:ext cx="165950"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8" name="Freeform 241"/>
            <p:cNvSpPr>
              <a:spLocks/>
            </p:cNvSpPr>
            <p:nvPr/>
          </p:nvSpPr>
          <p:spPr bwMode="auto">
            <a:xfrm>
              <a:off x="5702192" y="5939986"/>
              <a:ext cx="89237"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9" name="Freeform 242"/>
            <p:cNvSpPr>
              <a:spLocks/>
            </p:cNvSpPr>
            <p:nvPr/>
          </p:nvSpPr>
          <p:spPr bwMode="auto">
            <a:xfrm>
              <a:off x="5824307" y="6167525"/>
              <a:ext cx="73582"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0" name="Freeform 243"/>
            <p:cNvSpPr>
              <a:spLocks/>
            </p:cNvSpPr>
            <p:nvPr/>
          </p:nvSpPr>
          <p:spPr bwMode="auto">
            <a:xfrm>
              <a:off x="5799258"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1" name="Freeform 244"/>
            <p:cNvSpPr>
              <a:spLocks/>
            </p:cNvSpPr>
            <p:nvPr/>
          </p:nvSpPr>
          <p:spPr bwMode="auto">
            <a:xfrm>
              <a:off x="5874405"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2" name="Freeform 245"/>
            <p:cNvSpPr>
              <a:spLocks/>
            </p:cNvSpPr>
            <p:nvPr/>
          </p:nvSpPr>
          <p:spPr bwMode="auto">
            <a:xfrm>
              <a:off x="5832134"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3" name="Freeform 246"/>
            <p:cNvSpPr>
              <a:spLocks/>
            </p:cNvSpPr>
            <p:nvPr/>
          </p:nvSpPr>
          <p:spPr bwMode="auto">
            <a:xfrm>
              <a:off x="5921372" y="6053756"/>
              <a:ext cx="112722" cy="308944"/>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4" name="Freeform 247"/>
            <p:cNvSpPr>
              <a:spLocks/>
            </p:cNvSpPr>
            <p:nvPr/>
          </p:nvSpPr>
          <p:spPr bwMode="auto">
            <a:xfrm>
              <a:off x="5750725"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5" name="Freeform 248"/>
            <p:cNvSpPr>
              <a:spLocks/>
            </p:cNvSpPr>
            <p:nvPr/>
          </p:nvSpPr>
          <p:spPr bwMode="auto">
            <a:xfrm>
              <a:off x="5819610" y="5971371"/>
              <a:ext cx="131509"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6" name="Freeform 249"/>
            <p:cNvSpPr>
              <a:spLocks/>
            </p:cNvSpPr>
            <p:nvPr/>
          </p:nvSpPr>
          <p:spPr bwMode="auto">
            <a:xfrm>
              <a:off x="5448568" y="5724216"/>
              <a:ext cx="319378"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7" name="Freeform 250"/>
            <p:cNvSpPr>
              <a:spLocks/>
            </p:cNvSpPr>
            <p:nvPr/>
          </p:nvSpPr>
          <p:spPr bwMode="auto">
            <a:xfrm>
              <a:off x="5738200" y="5589850"/>
              <a:ext cx="144033"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8" name="Freeform 251"/>
            <p:cNvSpPr>
              <a:spLocks/>
            </p:cNvSpPr>
            <p:nvPr/>
          </p:nvSpPr>
          <p:spPr bwMode="auto">
            <a:xfrm>
              <a:off x="6281455" y="5724216"/>
              <a:ext cx="317812"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9" name="Freeform 252"/>
            <p:cNvSpPr>
              <a:spLocks/>
            </p:cNvSpPr>
            <p:nvPr/>
          </p:nvSpPr>
          <p:spPr bwMode="auto">
            <a:xfrm>
              <a:off x="5323322" y="5589850"/>
              <a:ext cx="142468"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0" name="Freeform 253"/>
            <p:cNvSpPr>
              <a:spLocks/>
            </p:cNvSpPr>
            <p:nvPr/>
          </p:nvSpPr>
          <p:spPr bwMode="auto">
            <a:xfrm>
              <a:off x="4881830" y="5673215"/>
              <a:ext cx="219180"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1" name="Freeform 254"/>
            <p:cNvSpPr>
              <a:spLocks/>
            </p:cNvSpPr>
            <p:nvPr/>
          </p:nvSpPr>
          <p:spPr bwMode="auto">
            <a:xfrm>
              <a:off x="6503767" y="5487849"/>
              <a:ext cx="252058"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2" name="Freeform 255"/>
            <p:cNvSpPr>
              <a:spLocks/>
            </p:cNvSpPr>
            <p:nvPr/>
          </p:nvSpPr>
          <p:spPr bwMode="auto">
            <a:xfrm>
              <a:off x="6087323" y="5487849"/>
              <a:ext cx="252058"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3" name="Freeform 256"/>
            <p:cNvSpPr>
              <a:spLocks/>
            </p:cNvSpPr>
            <p:nvPr/>
          </p:nvSpPr>
          <p:spPr bwMode="auto">
            <a:xfrm>
              <a:off x="5952684" y="5305425"/>
              <a:ext cx="11428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4" name="Freeform 257"/>
            <p:cNvSpPr>
              <a:spLocks/>
            </p:cNvSpPr>
            <p:nvPr/>
          </p:nvSpPr>
          <p:spPr bwMode="auto">
            <a:xfrm>
              <a:off x="6746431" y="5418214"/>
              <a:ext cx="172214"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5" name="Freeform 258"/>
            <p:cNvSpPr>
              <a:spLocks/>
            </p:cNvSpPr>
            <p:nvPr/>
          </p:nvSpPr>
          <p:spPr bwMode="auto">
            <a:xfrm>
              <a:off x="3815672" y="5609465"/>
              <a:ext cx="252058"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6" name="Freeform 259"/>
            <p:cNvSpPr>
              <a:spLocks/>
            </p:cNvSpPr>
            <p:nvPr/>
          </p:nvSpPr>
          <p:spPr bwMode="auto">
            <a:xfrm>
              <a:off x="3450892" y="5673215"/>
              <a:ext cx="158124"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7" name="Freeform 260"/>
            <p:cNvSpPr>
              <a:spLocks/>
            </p:cNvSpPr>
            <p:nvPr/>
          </p:nvSpPr>
          <p:spPr bwMode="auto">
            <a:xfrm>
              <a:off x="3200400" y="5724216"/>
              <a:ext cx="233271"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8" name="Freeform 261"/>
            <p:cNvSpPr>
              <a:spLocks/>
            </p:cNvSpPr>
            <p:nvPr/>
          </p:nvSpPr>
          <p:spPr bwMode="auto">
            <a:xfrm>
              <a:off x="4301000" y="5926256"/>
              <a:ext cx="104894"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9" name="Freeform 262"/>
            <p:cNvSpPr>
              <a:spLocks/>
            </p:cNvSpPr>
            <p:nvPr/>
          </p:nvSpPr>
          <p:spPr bwMode="auto">
            <a:xfrm>
              <a:off x="4069295" y="5564349"/>
              <a:ext cx="123680"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0" name="Freeform 263"/>
            <p:cNvSpPr>
              <a:spLocks/>
            </p:cNvSpPr>
            <p:nvPr/>
          </p:nvSpPr>
          <p:spPr bwMode="auto">
            <a:xfrm>
              <a:off x="4501394" y="5589850"/>
              <a:ext cx="104894"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1" name="Freeform 264"/>
            <p:cNvSpPr>
              <a:spLocks/>
            </p:cNvSpPr>
            <p:nvPr/>
          </p:nvSpPr>
          <p:spPr bwMode="auto">
            <a:xfrm>
              <a:off x="5090051" y="5673215"/>
              <a:ext cx="158123"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2" name="Freeform 265"/>
            <p:cNvSpPr>
              <a:spLocks/>
            </p:cNvSpPr>
            <p:nvPr/>
          </p:nvSpPr>
          <p:spPr bwMode="auto">
            <a:xfrm>
              <a:off x="3673204" y="5502560"/>
              <a:ext cx="125247"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3" name="Freeform 266"/>
            <p:cNvSpPr>
              <a:spLocks/>
            </p:cNvSpPr>
            <p:nvPr/>
          </p:nvSpPr>
          <p:spPr bwMode="auto">
            <a:xfrm>
              <a:off x="4679870" y="5487849"/>
              <a:ext cx="183172"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4" name="Freeform 268"/>
            <p:cNvSpPr>
              <a:spLocks/>
            </p:cNvSpPr>
            <p:nvPr/>
          </p:nvSpPr>
          <p:spPr bwMode="auto">
            <a:xfrm>
              <a:off x="1438296" y="5717866"/>
              <a:ext cx="278020"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5" name="Freeform 269"/>
            <p:cNvSpPr>
              <a:spLocks/>
            </p:cNvSpPr>
            <p:nvPr/>
          </p:nvSpPr>
          <p:spPr bwMode="auto">
            <a:xfrm>
              <a:off x="1338318" y="5583500"/>
              <a:ext cx="124630"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6" name="Freeform 270"/>
            <p:cNvSpPr>
              <a:spLocks/>
            </p:cNvSpPr>
            <p:nvPr/>
          </p:nvSpPr>
          <p:spPr bwMode="auto">
            <a:xfrm>
              <a:off x="711061" y="5717866"/>
              <a:ext cx="278020"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7" name="Freeform 271"/>
            <p:cNvSpPr>
              <a:spLocks/>
            </p:cNvSpPr>
            <p:nvPr/>
          </p:nvSpPr>
          <p:spPr bwMode="auto">
            <a:xfrm>
              <a:off x="1701250" y="5583500"/>
              <a:ext cx="126000"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8" name="Freeform 272"/>
            <p:cNvSpPr>
              <a:spLocks/>
            </p:cNvSpPr>
            <p:nvPr/>
          </p:nvSpPr>
          <p:spPr bwMode="auto">
            <a:xfrm>
              <a:off x="2021727" y="5666865"/>
              <a:ext cx="191738"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9" name="Freeform 273"/>
            <p:cNvSpPr>
              <a:spLocks/>
            </p:cNvSpPr>
            <p:nvPr/>
          </p:nvSpPr>
          <p:spPr bwMode="auto">
            <a:xfrm>
              <a:off x="574105" y="5481499"/>
              <a:ext cx="220499"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0" name="Freeform 274"/>
            <p:cNvSpPr>
              <a:spLocks/>
            </p:cNvSpPr>
            <p:nvPr/>
          </p:nvSpPr>
          <p:spPr bwMode="auto">
            <a:xfrm>
              <a:off x="938407" y="5481499"/>
              <a:ext cx="220499"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1" name="Freeform 275"/>
            <p:cNvSpPr>
              <a:spLocks/>
            </p:cNvSpPr>
            <p:nvPr/>
          </p:nvSpPr>
          <p:spPr bwMode="auto">
            <a:xfrm>
              <a:off x="1176710" y="5299075"/>
              <a:ext cx="98608"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2" name="Freeform 276"/>
            <p:cNvSpPr>
              <a:spLocks/>
            </p:cNvSpPr>
            <p:nvPr/>
          </p:nvSpPr>
          <p:spPr bwMode="auto">
            <a:xfrm>
              <a:off x="431671" y="5411864"/>
              <a:ext cx="150651"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3" name="Freeform 277"/>
            <p:cNvSpPr>
              <a:spLocks/>
            </p:cNvSpPr>
            <p:nvPr/>
          </p:nvSpPr>
          <p:spPr bwMode="auto">
            <a:xfrm>
              <a:off x="2925635" y="5603115"/>
              <a:ext cx="219129"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4" name="Freeform 278"/>
            <p:cNvSpPr>
              <a:spLocks/>
            </p:cNvSpPr>
            <p:nvPr/>
          </p:nvSpPr>
          <p:spPr bwMode="auto">
            <a:xfrm>
              <a:off x="3325545" y="5666865"/>
              <a:ext cx="139695"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5" name="Freeform 279"/>
            <p:cNvSpPr>
              <a:spLocks/>
            </p:cNvSpPr>
            <p:nvPr/>
          </p:nvSpPr>
          <p:spPr bwMode="auto">
            <a:xfrm>
              <a:off x="3480305" y="5717866"/>
              <a:ext cx="202695"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6" name="Freeform 280"/>
            <p:cNvSpPr>
              <a:spLocks/>
            </p:cNvSpPr>
            <p:nvPr/>
          </p:nvSpPr>
          <p:spPr bwMode="auto">
            <a:xfrm>
              <a:off x="2629811" y="5919906"/>
              <a:ext cx="91760"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7" name="Freeform 281"/>
            <p:cNvSpPr>
              <a:spLocks/>
            </p:cNvSpPr>
            <p:nvPr/>
          </p:nvSpPr>
          <p:spPr bwMode="auto">
            <a:xfrm>
              <a:off x="2814700" y="5557999"/>
              <a:ext cx="10956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8" name="Freeform 282"/>
            <p:cNvSpPr>
              <a:spLocks/>
            </p:cNvSpPr>
            <p:nvPr/>
          </p:nvSpPr>
          <p:spPr bwMode="auto">
            <a:xfrm>
              <a:off x="2454507" y="5583500"/>
              <a:ext cx="91761"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9" name="Freeform 283"/>
            <p:cNvSpPr>
              <a:spLocks/>
            </p:cNvSpPr>
            <p:nvPr/>
          </p:nvSpPr>
          <p:spPr bwMode="auto">
            <a:xfrm>
              <a:off x="1892989" y="5666865"/>
              <a:ext cx="138325"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0" name="Freeform 284"/>
            <p:cNvSpPr>
              <a:spLocks/>
            </p:cNvSpPr>
            <p:nvPr/>
          </p:nvSpPr>
          <p:spPr bwMode="auto">
            <a:xfrm>
              <a:off x="3161198" y="5496210"/>
              <a:ext cx="109565"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1" name="Freeform 285"/>
            <p:cNvSpPr>
              <a:spLocks/>
            </p:cNvSpPr>
            <p:nvPr/>
          </p:nvSpPr>
          <p:spPr bwMode="auto">
            <a:xfrm>
              <a:off x="2229900" y="5481499"/>
              <a:ext cx="160237"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2" name="Freeform 286"/>
            <p:cNvSpPr>
              <a:spLocks/>
            </p:cNvSpPr>
            <p:nvPr/>
          </p:nvSpPr>
          <p:spPr bwMode="auto">
            <a:xfrm>
              <a:off x="2932482" y="5920886"/>
              <a:ext cx="301303"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3" name="Freeform 287"/>
            <p:cNvSpPr>
              <a:spLocks/>
            </p:cNvSpPr>
            <p:nvPr/>
          </p:nvSpPr>
          <p:spPr bwMode="auto">
            <a:xfrm>
              <a:off x="2928373"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4" name="Freeform 288"/>
            <p:cNvSpPr>
              <a:spLocks/>
            </p:cNvSpPr>
            <p:nvPr/>
          </p:nvSpPr>
          <p:spPr bwMode="auto">
            <a:xfrm>
              <a:off x="2658572" y="5856155"/>
              <a:ext cx="2068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5" name="Freeform 289"/>
            <p:cNvSpPr>
              <a:spLocks/>
            </p:cNvSpPr>
            <p:nvPr/>
          </p:nvSpPr>
          <p:spPr bwMode="auto">
            <a:xfrm>
              <a:off x="2732527" y="5833596"/>
              <a:ext cx="301304"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6" name="Freeform 290"/>
            <p:cNvSpPr>
              <a:spLocks/>
            </p:cNvSpPr>
            <p:nvPr/>
          </p:nvSpPr>
          <p:spPr bwMode="auto">
            <a:xfrm>
              <a:off x="2984526" y="5831636"/>
              <a:ext cx="135586" cy="524714"/>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7" name="Freeform 291"/>
            <p:cNvSpPr>
              <a:spLocks/>
            </p:cNvSpPr>
            <p:nvPr/>
          </p:nvSpPr>
          <p:spPr bwMode="auto">
            <a:xfrm>
              <a:off x="3002330" y="5884598"/>
              <a:ext cx="205434" cy="467828"/>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8" name="Freeform 292"/>
            <p:cNvSpPr>
              <a:spLocks/>
            </p:cNvSpPr>
            <p:nvPr/>
          </p:nvSpPr>
          <p:spPr bwMode="auto">
            <a:xfrm>
              <a:off x="2751701" y="5734539"/>
              <a:ext cx="238303"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9" name="Freeform 293"/>
            <p:cNvSpPr>
              <a:spLocks/>
            </p:cNvSpPr>
            <p:nvPr/>
          </p:nvSpPr>
          <p:spPr bwMode="auto">
            <a:xfrm>
              <a:off x="2790049" y="5671770"/>
              <a:ext cx="236932"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0" name="Freeform 294"/>
            <p:cNvSpPr>
              <a:spLocks/>
            </p:cNvSpPr>
            <p:nvPr/>
          </p:nvSpPr>
          <p:spPr bwMode="auto">
            <a:xfrm>
              <a:off x="2829765" y="5616846"/>
              <a:ext cx="108196"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1" name="Freeform 295"/>
            <p:cNvSpPr>
              <a:spLocks/>
            </p:cNvSpPr>
            <p:nvPr/>
          </p:nvSpPr>
          <p:spPr bwMode="auto">
            <a:xfrm>
              <a:off x="2747592" y="5687462"/>
              <a:ext cx="162977"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2" name="Freeform 296"/>
            <p:cNvSpPr>
              <a:spLocks/>
            </p:cNvSpPr>
            <p:nvPr/>
          </p:nvSpPr>
          <p:spPr bwMode="auto">
            <a:xfrm>
              <a:off x="2554485" y="6006214"/>
              <a:ext cx="135586"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3" name="Freeform 297"/>
            <p:cNvSpPr>
              <a:spLocks/>
            </p:cNvSpPr>
            <p:nvPr/>
          </p:nvSpPr>
          <p:spPr bwMode="auto">
            <a:xfrm>
              <a:off x="2572289" y="5774751"/>
              <a:ext cx="162978"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4" name="Freeform 298"/>
            <p:cNvSpPr>
              <a:spLocks/>
            </p:cNvSpPr>
            <p:nvPr/>
          </p:nvSpPr>
          <p:spPr bwMode="auto">
            <a:xfrm>
              <a:off x="2358638" y="5702174"/>
              <a:ext cx="195847"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5" name="Freeform 299"/>
            <p:cNvSpPr>
              <a:spLocks/>
            </p:cNvSpPr>
            <p:nvPr/>
          </p:nvSpPr>
          <p:spPr bwMode="auto">
            <a:xfrm>
              <a:off x="2539420" y="5815943"/>
              <a:ext cx="135587"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6" name="Freeform 300"/>
            <p:cNvSpPr>
              <a:spLocks/>
            </p:cNvSpPr>
            <p:nvPr/>
          </p:nvSpPr>
          <p:spPr bwMode="auto">
            <a:xfrm>
              <a:off x="2307964" y="5856155"/>
              <a:ext cx="205434"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7" name="Freeform 301"/>
            <p:cNvSpPr>
              <a:spLocks/>
            </p:cNvSpPr>
            <p:nvPr/>
          </p:nvSpPr>
          <p:spPr bwMode="auto">
            <a:xfrm>
              <a:off x="2659941" y="5754154"/>
              <a:ext cx="162977"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8" name="Freeform 302"/>
            <p:cNvSpPr>
              <a:spLocks/>
            </p:cNvSpPr>
            <p:nvPr/>
          </p:nvSpPr>
          <p:spPr bwMode="auto">
            <a:xfrm>
              <a:off x="2083357"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9" name="Freeform 303"/>
            <p:cNvSpPr>
              <a:spLocks/>
            </p:cNvSpPr>
            <p:nvPr/>
          </p:nvSpPr>
          <p:spPr bwMode="auto">
            <a:xfrm>
              <a:off x="2375073" y="5917944"/>
              <a:ext cx="219129"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0" name="Freeform 304"/>
            <p:cNvSpPr>
              <a:spLocks/>
            </p:cNvSpPr>
            <p:nvPr/>
          </p:nvSpPr>
          <p:spPr bwMode="auto">
            <a:xfrm>
              <a:off x="2294269" y="5804174"/>
              <a:ext cx="98608"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1" name="Freeform 305"/>
            <p:cNvSpPr>
              <a:spLocks/>
            </p:cNvSpPr>
            <p:nvPr/>
          </p:nvSpPr>
          <p:spPr bwMode="auto">
            <a:xfrm>
              <a:off x="2097053" y="5856155"/>
              <a:ext cx="149281"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2" name="Freeform 306"/>
            <p:cNvSpPr>
              <a:spLocks/>
            </p:cNvSpPr>
            <p:nvPr/>
          </p:nvSpPr>
          <p:spPr bwMode="auto">
            <a:xfrm>
              <a:off x="2149096" y="5833596"/>
              <a:ext cx="220499" cy="433504"/>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3" name="Freeform 307"/>
            <p:cNvSpPr>
              <a:spLocks/>
            </p:cNvSpPr>
            <p:nvPr/>
          </p:nvSpPr>
          <p:spPr bwMode="auto">
            <a:xfrm>
              <a:off x="2587355" y="5810058"/>
              <a:ext cx="98608"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4" name="Freeform 308"/>
            <p:cNvSpPr>
              <a:spLocks/>
            </p:cNvSpPr>
            <p:nvPr/>
          </p:nvSpPr>
          <p:spPr bwMode="auto">
            <a:xfrm>
              <a:off x="2599680" y="5862040"/>
              <a:ext cx="150652"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5" name="Freeform 309"/>
            <p:cNvSpPr>
              <a:spLocks/>
            </p:cNvSpPr>
            <p:nvPr/>
          </p:nvSpPr>
          <p:spPr bwMode="auto">
            <a:xfrm>
              <a:off x="2192921" y="5731597"/>
              <a:ext cx="172565"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6" name="Freeform 310"/>
            <p:cNvSpPr>
              <a:spLocks/>
            </p:cNvSpPr>
            <p:nvPr/>
          </p:nvSpPr>
          <p:spPr bwMode="auto">
            <a:xfrm>
              <a:off x="2494225" y="5645289"/>
              <a:ext cx="280759" cy="674773"/>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7" name="Freeform 311"/>
            <p:cNvSpPr>
              <a:spLocks/>
            </p:cNvSpPr>
            <p:nvPr/>
          </p:nvSpPr>
          <p:spPr bwMode="auto">
            <a:xfrm>
              <a:off x="2416160" y="5631558"/>
              <a:ext cx="173933"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8" name="Freeform 312"/>
            <p:cNvSpPr>
              <a:spLocks/>
            </p:cNvSpPr>
            <p:nvPr/>
          </p:nvSpPr>
          <p:spPr bwMode="auto">
            <a:xfrm>
              <a:off x="2180596" y="5625673"/>
              <a:ext cx="26843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9" name="Freeform 313"/>
            <p:cNvSpPr>
              <a:spLocks/>
            </p:cNvSpPr>
            <p:nvPr/>
          </p:nvSpPr>
          <p:spPr bwMode="auto">
            <a:xfrm>
              <a:off x="2161421"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0" name="Freeform 314"/>
            <p:cNvSpPr>
              <a:spLocks/>
            </p:cNvSpPr>
            <p:nvPr/>
          </p:nvSpPr>
          <p:spPr bwMode="auto">
            <a:xfrm>
              <a:off x="2020357"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1" name="Freeform 315"/>
            <p:cNvSpPr>
              <a:spLocks/>
            </p:cNvSpPr>
            <p:nvPr/>
          </p:nvSpPr>
          <p:spPr bwMode="auto">
            <a:xfrm>
              <a:off x="2034053" y="5774751"/>
              <a:ext cx="117782"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2" name="Freeform 316"/>
            <p:cNvSpPr>
              <a:spLocks/>
            </p:cNvSpPr>
            <p:nvPr/>
          </p:nvSpPr>
          <p:spPr bwMode="auto">
            <a:xfrm>
              <a:off x="1877924" y="5645289"/>
              <a:ext cx="173933"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3" name="Freeform 317"/>
            <p:cNvSpPr>
              <a:spLocks/>
            </p:cNvSpPr>
            <p:nvPr/>
          </p:nvSpPr>
          <p:spPr bwMode="auto">
            <a:xfrm>
              <a:off x="2009401"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4" name="Freeform 318"/>
            <p:cNvSpPr>
              <a:spLocks/>
            </p:cNvSpPr>
            <p:nvPr/>
          </p:nvSpPr>
          <p:spPr bwMode="auto">
            <a:xfrm>
              <a:off x="1840945" y="5856155"/>
              <a:ext cx="149282"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5" name="Freeform 319"/>
            <p:cNvSpPr>
              <a:spLocks/>
            </p:cNvSpPr>
            <p:nvPr/>
          </p:nvSpPr>
          <p:spPr bwMode="auto">
            <a:xfrm>
              <a:off x="2097053" y="575415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6" name="Freeform 320"/>
            <p:cNvSpPr>
              <a:spLocks/>
            </p:cNvSpPr>
            <p:nvPr/>
          </p:nvSpPr>
          <p:spPr bwMode="auto">
            <a:xfrm>
              <a:off x="1950510" y="5643327"/>
              <a:ext cx="173934"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7" name="Freeform 321"/>
            <p:cNvSpPr>
              <a:spLocks/>
            </p:cNvSpPr>
            <p:nvPr/>
          </p:nvSpPr>
          <p:spPr bwMode="auto">
            <a:xfrm>
              <a:off x="3246112" y="5724731"/>
              <a:ext cx="238301"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8" name="Freeform 322"/>
            <p:cNvSpPr>
              <a:spLocks/>
            </p:cNvSpPr>
            <p:nvPr/>
          </p:nvSpPr>
          <p:spPr bwMode="auto">
            <a:xfrm>
              <a:off x="3259807" y="5855174"/>
              <a:ext cx="150652" cy="467830"/>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9" name="Freeform 323"/>
            <p:cNvSpPr>
              <a:spLocks/>
            </p:cNvSpPr>
            <p:nvPr/>
          </p:nvSpPr>
          <p:spPr bwMode="auto">
            <a:xfrm>
              <a:off x="3313220" y="5832617"/>
              <a:ext cx="219128"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0" name="Freeform 324"/>
            <p:cNvSpPr>
              <a:spLocks/>
            </p:cNvSpPr>
            <p:nvPr/>
          </p:nvSpPr>
          <p:spPr bwMode="auto">
            <a:xfrm>
              <a:off x="3324176" y="5686481"/>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1" name="Freeform 325"/>
            <p:cNvSpPr>
              <a:spLocks/>
            </p:cNvSpPr>
            <p:nvPr/>
          </p:nvSpPr>
          <p:spPr bwMode="auto">
            <a:xfrm>
              <a:off x="3183112" y="6005233"/>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2" name="Freeform 326"/>
            <p:cNvSpPr>
              <a:spLocks/>
            </p:cNvSpPr>
            <p:nvPr/>
          </p:nvSpPr>
          <p:spPr bwMode="auto">
            <a:xfrm>
              <a:off x="3196808" y="5773770"/>
              <a:ext cx="117781"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3" name="Freeform 327"/>
            <p:cNvSpPr>
              <a:spLocks/>
            </p:cNvSpPr>
            <p:nvPr/>
          </p:nvSpPr>
          <p:spPr bwMode="auto">
            <a:xfrm>
              <a:off x="3040677" y="5644307"/>
              <a:ext cx="173935"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4" name="Freeform 328"/>
            <p:cNvSpPr>
              <a:spLocks/>
            </p:cNvSpPr>
            <p:nvPr/>
          </p:nvSpPr>
          <p:spPr bwMode="auto">
            <a:xfrm>
              <a:off x="3172155" y="5814963"/>
              <a:ext cx="98608" cy="523733"/>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5" name="Freeform 329"/>
            <p:cNvSpPr>
              <a:spLocks/>
            </p:cNvSpPr>
            <p:nvPr/>
          </p:nvSpPr>
          <p:spPr bwMode="auto">
            <a:xfrm>
              <a:off x="3003700" y="5855174"/>
              <a:ext cx="150651"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6" name="Freeform 330"/>
            <p:cNvSpPr>
              <a:spLocks/>
            </p:cNvSpPr>
            <p:nvPr/>
          </p:nvSpPr>
          <p:spPr bwMode="auto">
            <a:xfrm>
              <a:off x="3259807" y="575317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7" name="Freeform 331"/>
            <p:cNvSpPr>
              <a:spLocks/>
            </p:cNvSpPr>
            <p:nvPr/>
          </p:nvSpPr>
          <p:spPr bwMode="auto">
            <a:xfrm>
              <a:off x="3113264" y="5642347"/>
              <a:ext cx="173933"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8" name="Freeform 332"/>
            <p:cNvSpPr>
              <a:spLocks/>
            </p:cNvSpPr>
            <p:nvPr/>
          </p:nvSpPr>
          <p:spPr bwMode="auto">
            <a:xfrm>
              <a:off x="1640990" y="6069964"/>
              <a:ext cx="198586"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9" name="Freeform 333"/>
            <p:cNvSpPr>
              <a:spLocks/>
            </p:cNvSpPr>
            <p:nvPr/>
          </p:nvSpPr>
          <p:spPr bwMode="auto">
            <a:xfrm>
              <a:off x="1751924"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0" name="Freeform 334"/>
            <p:cNvSpPr>
              <a:spLocks/>
            </p:cNvSpPr>
            <p:nvPr/>
          </p:nvSpPr>
          <p:spPr bwMode="auto">
            <a:xfrm>
              <a:off x="1883401"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1" name="Freeform 335"/>
            <p:cNvSpPr>
              <a:spLocks/>
            </p:cNvSpPr>
            <p:nvPr/>
          </p:nvSpPr>
          <p:spPr bwMode="auto">
            <a:xfrm>
              <a:off x="1772468" y="6069964"/>
              <a:ext cx="198585"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2" name="Freeform 336"/>
            <p:cNvSpPr>
              <a:spLocks/>
            </p:cNvSpPr>
            <p:nvPr/>
          </p:nvSpPr>
          <p:spPr bwMode="auto">
            <a:xfrm>
              <a:off x="1714946" y="6011118"/>
              <a:ext cx="90391"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3" name="Freeform 337"/>
            <p:cNvSpPr>
              <a:spLocks/>
            </p:cNvSpPr>
            <p:nvPr/>
          </p:nvSpPr>
          <p:spPr bwMode="auto">
            <a:xfrm>
              <a:off x="1657425"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4" name="Freeform 338"/>
            <p:cNvSpPr>
              <a:spLocks/>
            </p:cNvSpPr>
            <p:nvPr/>
          </p:nvSpPr>
          <p:spPr bwMode="auto">
            <a:xfrm>
              <a:off x="1801229"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5" name="Freeform 339"/>
            <p:cNvSpPr>
              <a:spLocks/>
            </p:cNvSpPr>
            <p:nvPr/>
          </p:nvSpPr>
          <p:spPr bwMode="auto">
            <a:xfrm>
              <a:off x="1776576"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6" name="Freeform 340"/>
            <p:cNvSpPr>
              <a:spLocks/>
            </p:cNvSpPr>
            <p:nvPr/>
          </p:nvSpPr>
          <p:spPr bwMode="auto">
            <a:xfrm>
              <a:off x="1835468" y="5882636"/>
              <a:ext cx="71216"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7" name="Freeform 341"/>
            <p:cNvSpPr>
              <a:spLocks/>
            </p:cNvSpPr>
            <p:nvPr/>
          </p:nvSpPr>
          <p:spPr bwMode="auto">
            <a:xfrm>
              <a:off x="1853271" y="5933636"/>
              <a:ext cx="108196"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8" name="Freeform 342"/>
            <p:cNvSpPr>
              <a:spLocks/>
            </p:cNvSpPr>
            <p:nvPr/>
          </p:nvSpPr>
          <p:spPr bwMode="auto">
            <a:xfrm>
              <a:off x="1998445"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9" name="Freeform 343"/>
            <p:cNvSpPr>
              <a:spLocks/>
            </p:cNvSpPr>
            <p:nvPr/>
          </p:nvSpPr>
          <p:spPr bwMode="auto">
            <a:xfrm>
              <a:off x="1969684" y="5999348"/>
              <a:ext cx="10682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0" name="Freeform 344"/>
            <p:cNvSpPr>
              <a:spLocks/>
            </p:cNvSpPr>
            <p:nvPr/>
          </p:nvSpPr>
          <p:spPr bwMode="auto">
            <a:xfrm>
              <a:off x="2088836"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1" name="Freeform 345"/>
            <p:cNvSpPr>
              <a:spLocks/>
            </p:cNvSpPr>
            <p:nvPr/>
          </p:nvSpPr>
          <p:spPr bwMode="auto">
            <a:xfrm>
              <a:off x="2009401" y="6011118"/>
              <a:ext cx="89021"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2" name="Freeform 346"/>
            <p:cNvSpPr>
              <a:spLocks/>
            </p:cNvSpPr>
            <p:nvPr/>
          </p:nvSpPr>
          <p:spPr bwMode="auto">
            <a:xfrm>
              <a:off x="2114857"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3" name="Freeform 347"/>
            <p:cNvSpPr>
              <a:spLocks/>
            </p:cNvSpPr>
            <p:nvPr/>
          </p:nvSpPr>
          <p:spPr bwMode="auto">
            <a:xfrm>
              <a:off x="1910793" y="5971887"/>
              <a:ext cx="108195"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4" name="Freeform 348"/>
            <p:cNvSpPr>
              <a:spLocks/>
            </p:cNvSpPr>
            <p:nvPr/>
          </p:nvSpPr>
          <p:spPr bwMode="auto">
            <a:xfrm>
              <a:off x="2242225" y="6018964"/>
              <a:ext cx="156130"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5" name="Freeform 349"/>
            <p:cNvSpPr>
              <a:spLocks/>
            </p:cNvSpPr>
            <p:nvPr/>
          </p:nvSpPr>
          <p:spPr bwMode="auto">
            <a:xfrm>
              <a:off x="2061444" y="6069964"/>
              <a:ext cx="145173"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6" name="Freeform 350"/>
            <p:cNvSpPr>
              <a:spLocks/>
            </p:cNvSpPr>
            <p:nvPr/>
          </p:nvSpPr>
          <p:spPr bwMode="auto">
            <a:xfrm>
              <a:off x="2195661" y="6011118"/>
              <a:ext cx="64369"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7" name="Freeform 351"/>
            <p:cNvSpPr>
              <a:spLocks/>
            </p:cNvSpPr>
            <p:nvPr/>
          </p:nvSpPr>
          <p:spPr bwMode="auto">
            <a:xfrm>
              <a:off x="2291529"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8" name="Freeform 352"/>
            <p:cNvSpPr>
              <a:spLocks/>
            </p:cNvSpPr>
            <p:nvPr/>
          </p:nvSpPr>
          <p:spPr bwMode="auto">
            <a:xfrm>
              <a:off x="2210726"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9" name="Freeform 353"/>
            <p:cNvSpPr>
              <a:spLocks/>
            </p:cNvSpPr>
            <p:nvPr/>
          </p:nvSpPr>
          <p:spPr bwMode="auto">
            <a:xfrm>
              <a:off x="2001184" y="6011118"/>
              <a:ext cx="6573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0" name="Freeform 354"/>
            <p:cNvSpPr>
              <a:spLocks/>
            </p:cNvSpPr>
            <p:nvPr/>
          </p:nvSpPr>
          <p:spPr bwMode="auto">
            <a:xfrm>
              <a:off x="1958728"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1" name="Freeform 355"/>
            <p:cNvSpPr>
              <a:spLocks/>
            </p:cNvSpPr>
            <p:nvPr/>
          </p:nvSpPr>
          <p:spPr bwMode="auto">
            <a:xfrm>
              <a:off x="2213465"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2" name="Freeform 356"/>
            <p:cNvSpPr>
              <a:spLocks/>
            </p:cNvSpPr>
            <p:nvPr/>
          </p:nvSpPr>
          <p:spPr bwMode="auto">
            <a:xfrm>
              <a:off x="1942293" y="5911079"/>
              <a:ext cx="184889"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3" name="Freeform 357"/>
            <p:cNvSpPr>
              <a:spLocks/>
            </p:cNvSpPr>
            <p:nvPr/>
          </p:nvSpPr>
          <p:spPr bwMode="auto">
            <a:xfrm>
              <a:off x="2065553"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4" name="Freeform 358"/>
            <p:cNvSpPr>
              <a:spLocks/>
            </p:cNvSpPr>
            <p:nvPr/>
          </p:nvSpPr>
          <p:spPr bwMode="auto">
            <a:xfrm>
              <a:off x="2157313"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5" name="Freeform 359"/>
            <p:cNvSpPr>
              <a:spLocks/>
            </p:cNvSpPr>
            <p:nvPr/>
          </p:nvSpPr>
          <p:spPr bwMode="auto">
            <a:xfrm>
              <a:off x="2269617"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6" name="Freeform 360"/>
            <p:cNvSpPr>
              <a:spLocks/>
            </p:cNvSpPr>
            <p:nvPr/>
          </p:nvSpPr>
          <p:spPr bwMode="auto">
            <a:xfrm>
              <a:off x="2375073"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7" name="Freeform 361"/>
            <p:cNvSpPr>
              <a:spLocks/>
            </p:cNvSpPr>
            <p:nvPr/>
          </p:nvSpPr>
          <p:spPr bwMode="auto">
            <a:xfrm>
              <a:off x="2354529" y="5999348"/>
              <a:ext cx="76696"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8" name="Freeform 362"/>
            <p:cNvSpPr>
              <a:spLocks/>
            </p:cNvSpPr>
            <p:nvPr/>
          </p:nvSpPr>
          <p:spPr bwMode="auto">
            <a:xfrm>
              <a:off x="2420268"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9" name="Freeform 363"/>
            <p:cNvSpPr>
              <a:spLocks/>
            </p:cNvSpPr>
            <p:nvPr/>
          </p:nvSpPr>
          <p:spPr bwMode="auto">
            <a:xfrm>
              <a:off x="2383290" y="6011118"/>
              <a:ext cx="64370"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0" name="Freeform 364"/>
            <p:cNvSpPr>
              <a:spLocks/>
            </p:cNvSpPr>
            <p:nvPr/>
          </p:nvSpPr>
          <p:spPr bwMode="auto">
            <a:xfrm>
              <a:off x="2459985" y="6047405"/>
              <a:ext cx="98608" cy="308945"/>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1" name="Freeform 365"/>
            <p:cNvSpPr>
              <a:spLocks/>
            </p:cNvSpPr>
            <p:nvPr/>
          </p:nvSpPr>
          <p:spPr bwMode="auto">
            <a:xfrm>
              <a:off x="2312073" y="5971887"/>
              <a:ext cx="78064"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2" name="Freeform 366"/>
            <p:cNvSpPr>
              <a:spLocks/>
            </p:cNvSpPr>
            <p:nvPr/>
          </p:nvSpPr>
          <p:spPr bwMode="auto">
            <a:xfrm>
              <a:off x="2372333"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3" name="Freeform 367"/>
            <p:cNvSpPr>
              <a:spLocks/>
            </p:cNvSpPr>
            <p:nvPr/>
          </p:nvSpPr>
          <p:spPr bwMode="auto">
            <a:xfrm>
              <a:off x="1475274" y="6018964"/>
              <a:ext cx="156129"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4" name="Freeform 368"/>
            <p:cNvSpPr>
              <a:spLocks/>
            </p:cNvSpPr>
            <p:nvPr/>
          </p:nvSpPr>
          <p:spPr bwMode="auto">
            <a:xfrm>
              <a:off x="1524578"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5" name="Freeform 369"/>
            <p:cNvSpPr>
              <a:spLocks/>
            </p:cNvSpPr>
            <p:nvPr/>
          </p:nvSpPr>
          <p:spPr bwMode="auto">
            <a:xfrm>
              <a:off x="1443774"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6" name="Freeform 370"/>
            <p:cNvSpPr>
              <a:spLocks/>
            </p:cNvSpPr>
            <p:nvPr/>
          </p:nvSpPr>
          <p:spPr bwMode="auto">
            <a:xfrm>
              <a:off x="1502665" y="5933636"/>
              <a:ext cx="78064"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7" name="Freeform 371"/>
            <p:cNvSpPr>
              <a:spLocks/>
            </p:cNvSpPr>
            <p:nvPr/>
          </p:nvSpPr>
          <p:spPr bwMode="auto">
            <a:xfrm>
              <a:off x="1608121" y="6161175"/>
              <a:ext cx="6573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8" name="Freeform 372"/>
            <p:cNvSpPr>
              <a:spLocks/>
            </p:cNvSpPr>
            <p:nvPr/>
          </p:nvSpPr>
          <p:spPr bwMode="auto">
            <a:xfrm>
              <a:off x="158757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9" name="Freeform 373"/>
            <p:cNvSpPr>
              <a:spLocks/>
            </p:cNvSpPr>
            <p:nvPr/>
          </p:nvSpPr>
          <p:spPr bwMode="auto">
            <a:xfrm>
              <a:off x="1653316"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0" name="Freeform 374"/>
            <p:cNvSpPr>
              <a:spLocks/>
            </p:cNvSpPr>
            <p:nvPr/>
          </p:nvSpPr>
          <p:spPr bwMode="auto">
            <a:xfrm>
              <a:off x="1616338"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1" name="Freeform 375"/>
            <p:cNvSpPr>
              <a:spLocks/>
            </p:cNvSpPr>
            <p:nvPr/>
          </p:nvSpPr>
          <p:spPr bwMode="auto">
            <a:xfrm>
              <a:off x="169303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2" name="Freeform 376"/>
            <p:cNvSpPr>
              <a:spLocks/>
            </p:cNvSpPr>
            <p:nvPr/>
          </p:nvSpPr>
          <p:spPr bwMode="auto">
            <a:xfrm>
              <a:off x="1545121" y="5971887"/>
              <a:ext cx="78065"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3" name="Freeform 377"/>
            <p:cNvSpPr>
              <a:spLocks/>
            </p:cNvSpPr>
            <p:nvPr/>
          </p:nvSpPr>
          <p:spPr bwMode="auto">
            <a:xfrm>
              <a:off x="1605381"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4" name="Freeform 378"/>
            <p:cNvSpPr>
              <a:spLocks/>
            </p:cNvSpPr>
            <p:nvPr/>
          </p:nvSpPr>
          <p:spPr bwMode="auto">
            <a:xfrm>
              <a:off x="639843" y="6069964"/>
              <a:ext cx="198587"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5" name="Freeform 379"/>
            <p:cNvSpPr>
              <a:spLocks/>
            </p:cNvSpPr>
            <p:nvPr/>
          </p:nvSpPr>
          <p:spPr bwMode="auto">
            <a:xfrm>
              <a:off x="750778"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6" name="Freeform 380"/>
            <p:cNvSpPr>
              <a:spLocks/>
            </p:cNvSpPr>
            <p:nvPr/>
          </p:nvSpPr>
          <p:spPr bwMode="auto">
            <a:xfrm>
              <a:off x="882256"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7" name="Freeform 381"/>
            <p:cNvSpPr>
              <a:spLocks/>
            </p:cNvSpPr>
            <p:nvPr/>
          </p:nvSpPr>
          <p:spPr bwMode="auto">
            <a:xfrm>
              <a:off x="771321" y="6069964"/>
              <a:ext cx="198587"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8" name="Freeform 382"/>
            <p:cNvSpPr>
              <a:spLocks/>
            </p:cNvSpPr>
            <p:nvPr/>
          </p:nvSpPr>
          <p:spPr bwMode="auto">
            <a:xfrm>
              <a:off x="713800" y="6011118"/>
              <a:ext cx="90390"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9" name="Freeform 383"/>
            <p:cNvSpPr>
              <a:spLocks/>
            </p:cNvSpPr>
            <p:nvPr/>
          </p:nvSpPr>
          <p:spPr bwMode="auto">
            <a:xfrm>
              <a:off x="656278"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0" name="Freeform 384"/>
            <p:cNvSpPr>
              <a:spLocks/>
            </p:cNvSpPr>
            <p:nvPr/>
          </p:nvSpPr>
          <p:spPr bwMode="auto">
            <a:xfrm>
              <a:off x="800082"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1" name="Freeform 385"/>
            <p:cNvSpPr>
              <a:spLocks/>
            </p:cNvSpPr>
            <p:nvPr/>
          </p:nvSpPr>
          <p:spPr bwMode="auto">
            <a:xfrm>
              <a:off x="775430"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2" name="Freeform 386"/>
            <p:cNvSpPr>
              <a:spLocks/>
            </p:cNvSpPr>
            <p:nvPr/>
          </p:nvSpPr>
          <p:spPr bwMode="auto">
            <a:xfrm>
              <a:off x="834321" y="5882636"/>
              <a:ext cx="71217"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3" name="Freeform 387"/>
            <p:cNvSpPr>
              <a:spLocks/>
            </p:cNvSpPr>
            <p:nvPr/>
          </p:nvSpPr>
          <p:spPr bwMode="auto">
            <a:xfrm>
              <a:off x="852125"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4" name="Freeform 388"/>
            <p:cNvSpPr>
              <a:spLocks/>
            </p:cNvSpPr>
            <p:nvPr/>
          </p:nvSpPr>
          <p:spPr bwMode="auto">
            <a:xfrm>
              <a:off x="997298"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5" name="Freeform 389"/>
            <p:cNvSpPr>
              <a:spLocks/>
            </p:cNvSpPr>
            <p:nvPr/>
          </p:nvSpPr>
          <p:spPr bwMode="auto">
            <a:xfrm>
              <a:off x="968538" y="5999348"/>
              <a:ext cx="10682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6" name="Freeform 390"/>
            <p:cNvSpPr>
              <a:spLocks/>
            </p:cNvSpPr>
            <p:nvPr/>
          </p:nvSpPr>
          <p:spPr bwMode="auto">
            <a:xfrm>
              <a:off x="1087689"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7" name="Freeform 391"/>
            <p:cNvSpPr>
              <a:spLocks/>
            </p:cNvSpPr>
            <p:nvPr/>
          </p:nvSpPr>
          <p:spPr bwMode="auto">
            <a:xfrm>
              <a:off x="1008254" y="6011118"/>
              <a:ext cx="8902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8" name="Freeform 392"/>
            <p:cNvSpPr>
              <a:spLocks/>
            </p:cNvSpPr>
            <p:nvPr/>
          </p:nvSpPr>
          <p:spPr bwMode="auto">
            <a:xfrm>
              <a:off x="1113710"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9" name="Freeform 393"/>
            <p:cNvSpPr>
              <a:spLocks/>
            </p:cNvSpPr>
            <p:nvPr/>
          </p:nvSpPr>
          <p:spPr bwMode="auto">
            <a:xfrm>
              <a:off x="909646" y="5971887"/>
              <a:ext cx="108196"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0" name="Freeform 394"/>
            <p:cNvSpPr>
              <a:spLocks/>
            </p:cNvSpPr>
            <p:nvPr/>
          </p:nvSpPr>
          <p:spPr bwMode="auto">
            <a:xfrm>
              <a:off x="1241080" y="6018964"/>
              <a:ext cx="156129"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1" name="Freeform 395"/>
            <p:cNvSpPr>
              <a:spLocks/>
            </p:cNvSpPr>
            <p:nvPr/>
          </p:nvSpPr>
          <p:spPr bwMode="auto">
            <a:xfrm>
              <a:off x="1060298"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2" name="Freeform 396"/>
            <p:cNvSpPr>
              <a:spLocks/>
            </p:cNvSpPr>
            <p:nvPr/>
          </p:nvSpPr>
          <p:spPr bwMode="auto">
            <a:xfrm>
              <a:off x="1194514" y="6011118"/>
              <a:ext cx="64370"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3" name="Freeform 397"/>
            <p:cNvSpPr>
              <a:spLocks/>
            </p:cNvSpPr>
            <p:nvPr/>
          </p:nvSpPr>
          <p:spPr bwMode="auto">
            <a:xfrm>
              <a:off x="1290384"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4" name="Freeform 398"/>
            <p:cNvSpPr>
              <a:spLocks/>
            </p:cNvSpPr>
            <p:nvPr/>
          </p:nvSpPr>
          <p:spPr bwMode="auto">
            <a:xfrm>
              <a:off x="1209580" y="6069964"/>
              <a:ext cx="145173"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5" name="Freeform 399"/>
            <p:cNvSpPr>
              <a:spLocks/>
            </p:cNvSpPr>
            <p:nvPr/>
          </p:nvSpPr>
          <p:spPr bwMode="auto">
            <a:xfrm>
              <a:off x="1000037" y="6011118"/>
              <a:ext cx="65740"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6" name="Freeform 400"/>
            <p:cNvSpPr>
              <a:spLocks/>
            </p:cNvSpPr>
            <p:nvPr/>
          </p:nvSpPr>
          <p:spPr bwMode="auto">
            <a:xfrm>
              <a:off x="957581"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7" name="Freeform 401"/>
            <p:cNvSpPr>
              <a:spLocks/>
            </p:cNvSpPr>
            <p:nvPr/>
          </p:nvSpPr>
          <p:spPr bwMode="auto">
            <a:xfrm>
              <a:off x="1212318"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8" name="Freeform 402"/>
            <p:cNvSpPr>
              <a:spLocks/>
            </p:cNvSpPr>
            <p:nvPr/>
          </p:nvSpPr>
          <p:spPr bwMode="auto">
            <a:xfrm>
              <a:off x="941146" y="5911079"/>
              <a:ext cx="184891"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9" name="Freeform 403"/>
            <p:cNvSpPr>
              <a:spLocks/>
            </p:cNvSpPr>
            <p:nvPr/>
          </p:nvSpPr>
          <p:spPr bwMode="auto">
            <a:xfrm>
              <a:off x="1064406"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0" name="Freeform 404"/>
            <p:cNvSpPr>
              <a:spLocks/>
            </p:cNvSpPr>
            <p:nvPr/>
          </p:nvSpPr>
          <p:spPr bwMode="auto">
            <a:xfrm>
              <a:off x="1156166"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1" name="Freeform 405"/>
            <p:cNvSpPr>
              <a:spLocks/>
            </p:cNvSpPr>
            <p:nvPr/>
          </p:nvSpPr>
          <p:spPr bwMode="auto">
            <a:xfrm>
              <a:off x="1268470"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2" name="Freeform 406"/>
            <p:cNvSpPr>
              <a:spLocks/>
            </p:cNvSpPr>
            <p:nvPr/>
          </p:nvSpPr>
          <p:spPr bwMode="auto">
            <a:xfrm>
              <a:off x="1373926"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3" name="Freeform 407"/>
            <p:cNvSpPr>
              <a:spLocks/>
            </p:cNvSpPr>
            <p:nvPr/>
          </p:nvSpPr>
          <p:spPr bwMode="auto">
            <a:xfrm>
              <a:off x="1353383"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4" name="Freeform 408"/>
            <p:cNvSpPr>
              <a:spLocks/>
            </p:cNvSpPr>
            <p:nvPr/>
          </p:nvSpPr>
          <p:spPr bwMode="auto">
            <a:xfrm>
              <a:off x="1419122"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5" name="Freeform 409"/>
            <p:cNvSpPr>
              <a:spLocks/>
            </p:cNvSpPr>
            <p:nvPr/>
          </p:nvSpPr>
          <p:spPr bwMode="auto">
            <a:xfrm>
              <a:off x="1382144"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6" name="Freeform 410"/>
            <p:cNvSpPr>
              <a:spLocks/>
            </p:cNvSpPr>
            <p:nvPr/>
          </p:nvSpPr>
          <p:spPr bwMode="auto">
            <a:xfrm>
              <a:off x="1458840"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7" name="Freeform 411"/>
            <p:cNvSpPr>
              <a:spLocks/>
            </p:cNvSpPr>
            <p:nvPr/>
          </p:nvSpPr>
          <p:spPr bwMode="auto">
            <a:xfrm>
              <a:off x="1310926" y="5971887"/>
              <a:ext cx="78066"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8" name="Freeform 412"/>
            <p:cNvSpPr>
              <a:spLocks/>
            </p:cNvSpPr>
            <p:nvPr/>
          </p:nvSpPr>
          <p:spPr bwMode="auto">
            <a:xfrm>
              <a:off x="1371188"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9" name="Freeform 413"/>
            <p:cNvSpPr>
              <a:spLocks/>
            </p:cNvSpPr>
            <p:nvPr/>
          </p:nvSpPr>
          <p:spPr bwMode="auto">
            <a:xfrm>
              <a:off x="474127" y="6018964"/>
              <a:ext cx="157499"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0" name="Freeform 414"/>
            <p:cNvSpPr>
              <a:spLocks/>
            </p:cNvSpPr>
            <p:nvPr/>
          </p:nvSpPr>
          <p:spPr bwMode="auto">
            <a:xfrm>
              <a:off x="523431"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1" name="Freeform 415"/>
            <p:cNvSpPr>
              <a:spLocks/>
            </p:cNvSpPr>
            <p:nvPr/>
          </p:nvSpPr>
          <p:spPr bwMode="auto">
            <a:xfrm>
              <a:off x="442627" y="6069964"/>
              <a:ext cx="145174"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2" name="Freeform 416"/>
            <p:cNvSpPr>
              <a:spLocks/>
            </p:cNvSpPr>
            <p:nvPr/>
          </p:nvSpPr>
          <p:spPr bwMode="auto">
            <a:xfrm>
              <a:off x="501518" y="5933636"/>
              <a:ext cx="78065"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3" name="Freeform 417"/>
            <p:cNvSpPr>
              <a:spLocks/>
            </p:cNvSpPr>
            <p:nvPr/>
          </p:nvSpPr>
          <p:spPr bwMode="auto">
            <a:xfrm>
              <a:off x="606974"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4" name="Freeform 418"/>
            <p:cNvSpPr>
              <a:spLocks/>
            </p:cNvSpPr>
            <p:nvPr/>
          </p:nvSpPr>
          <p:spPr bwMode="auto">
            <a:xfrm>
              <a:off x="586430" y="5999348"/>
              <a:ext cx="78066"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5" name="Freeform 419"/>
            <p:cNvSpPr>
              <a:spLocks/>
            </p:cNvSpPr>
            <p:nvPr/>
          </p:nvSpPr>
          <p:spPr bwMode="auto">
            <a:xfrm>
              <a:off x="652170" y="5965021"/>
              <a:ext cx="11367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6" name="Freeform 420"/>
            <p:cNvSpPr>
              <a:spLocks/>
            </p:cNvSpPr>
            <p:nvPr/>
          </p:nvSpPr>
          <p:spPr bwMode="auto">
            <a:xfrm>
              <a:off x="615192"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7" name="Freeform 421"/>
            <p:cNvSpPr>
              <a:spLocks/>
            </p:cNvSpPr>
            <p:nvPr/>
          </p:nvSpPr>
          <p:spPr bwMode="auto">
            <a:xfrm>
              <a:off x="691888"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8" name="Freeform 422"/>
            <p:cNvSpPr>
              <a:spLocks/>
            </p:cNvSpPr>
            <p:nvPr/>
          </p:nvSpPr>
          <p:spPr bwMode="auto">
            <a:xfrm>
              <a:off x="543975" y="5971887"/>
              <a:ext cx="78064"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9" name="Freeform 423"/>
            <p:cNvSpPr>
              <a:spLocks/>
            </p:cNvSpPr>
            <p:nvPr/>
          </p:nvSpPr>
          <p:spPr bwMode="auto">
            <a:xfrm>
              <a:off x="604236" y="5965021"/>
              <a:ext cx="113673"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0" name="Freeform 424"/>
            <p:cNvSpPr>
              <a:spLocks/>
            </p:cNvSpPr>
            <p:nvPr/>
          </p:nvSpPr>
          <p:spPr bwMode="auto">
            <a:xfrm>
              <a:off x="1616338" y="5920886"/>
              <a:ext cx="301303"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1" name="Freeform 425"/>
            <p:cNvSpPr>
              <a:spLocks/>
            </p:cNvSpPr>
            <p:nvPr/>
          </p:nvSpPr>
          <p:spPr bwMode="auto">
            <a:xfrm>
              <a:off x="1612229"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2" name="Freeform 426"/>
            <p:cNvSpPr>
              <a:spLocks/>
            </p:cNvSpPr>
            <p:nvPr/>
          </p:nvSpPr>
          <p:spPr bwMode="auto">
            <a:xfrm>
              <a:off x="1343797" y="5856155"/>
              <a:ext cx="205433"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3" name="Freeform 427"/>
            <p:cNvSpPr>
              <a:spLocks/>
            </p:cNvSpPr>
            <p:nvPr/>
          </p:nvSpPr>
          <p:spPr bwMode="auto">
            <a:xfrm>
              <a:off x="1416383" y="5833596"/>
              <a:ext cx="301302"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4" name="Freeform 428"/>
            <p:cNvSpPr>
              <a:spLocks/>
            </p:cNvSpPr>
            <p:nvPr/>
          </p:nvSpPr>
          <p:spPr bwMode="auto">
            <a:xfrm>
              <a:off x="1668381" y="5831636"/>
              <a:ext cx="135586" cy="524714"/>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5" name="Freeform 429"/>
            <p:cNvSpPr>
              <a:spLocks/>
            </p:cNvSpPr>
            <p:nvPr/>
          </p:nvSpPr>
          <p:spPr bwMode="auto">
            <a:xfrm>
              <a:off x="1686185" y="5884598"/>
              <a:ext cx="206804" cy="467828"/>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6" name="Freeform 430"/>
            <p:cNvSpPr>
              <a:spLocks/>
            </p:cNvSpPr>
            <p:nvPr/>
          </p:nvSpPr>
          <p:spPr bwMode="auto">
            <a:xfrm>
              <a:off x="1436926" y="5734539"/>
              <a:ext cx="236933"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7" name="Freeform 431"/>
            <p:cNvSpPr>
              <a:spLocks/>
            </p:cNvSpPr>
            <p:nvPr/>
          </p:nvSpPr>
          <p:spPr bwMode="auto">
            <a:xfrm>
              <a:off x="1473904" y="5671770"/>
              <a:ext cx="238303"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8" name="Freeform 432"/>
            <p:cNvSpPr>
              <a:spLocks/>
            </p:cNvSpPr>
            <p:nvPr/>
          </p:nvSpPr>
          <p:spPr bwMode="auto">
            <a:xfrm>
              <a:off x="1514990" y="5616846"/>
              <a:ext cx="106827"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9" name="Freeform 433"/>
            <p:cNvSpPr>
              <a:spLocks/>
            </p:cNvSpPr>
            <p:nvPr/>
          </p:nvSpPr>
          <p:spPr bwMode="auto">
            <a:xfrm>
              <a:off x="1432817" y="5687462"/>
              <a:ext cx="161608"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0" name="Freeform 434"/>
            <p:cNvSpPr>
              <a:spLocks/>
            </p:cNvSpPr>
            <p:nvPr/>
          </p:nvSpPr>
          <p:spPr bwMode="auto">
            <a:xfrm>
              <a:off x="1238340" y="6006214"/>
              <a:ext cx="135586"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1" name="Freeform 435"/>
            <p:cNvSpPr>
              <a:spLocks/>
            </p:cNvSpPr>
            <p:nvPr/>
          </p:nvSpPr>
          <p:spPr bwMode="auto">
            <a:xfrm>
              <a:off x="1256145" y="5774751"/>
              <a:ext cx="162977"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2" name="Freeform 436"/>
            <p:cNvSpPr>
              <a:spLocks/>
            </p:cNvSpPr>
            <p:nvPr/>
          </p:nvSpPr>
          <p:spPr bwMode="auto">
            <a:xfrm>
              <a:off x="1042493" y="5702174"/>
              <a:ext cx="195847"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3" name="Freeform 437"/>
            <p:cNvSpPr>
              <a:spLocks/>
            </p:cNvSpPr>
            <p:nvPr/>
          </p:nvSpPr>
          <p:spPr bwMode="auto">
            <a:xfrm>
              <a:off x="1223275" y="5815943"/>
              <a:ext cx="135586"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4" name="Freeform 438"/>
            <p:cNvSpPr>
              <a:spLocks/>
            </p:cNvSpPr>
            <p:nvPr/>
          </p:nvSpPr>
          <p:spPr bwMode="auto">
            <a:xfrm>
              <a:off x="991820" y="5856155"/>
              <a:ext cx="206804"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5" name="Freeform 439"/>
            <p:cNvSpPr>
              <a:spLocks/>
            </p:cNvSpPr>
            <p:nvPr/>
          </p:nvSpPr>
          <p:spPr bwMode="auto">
            <a:xfrm>
              <a:off x="1343797" y="5754154"/>
              <a:ext cx="162976"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6" name="Freeform 440"/>
            <p:cNvSpPr>
              <a:spLocks/>
            </p:cNvSpPr>
            <p:nvPr/>
          </p:nvSpPr>
          <p:spPr bwMode="auto">
            <a:xfrm>
              <a:off x="767213"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7" name="Freeform 441"/>
            <p:cNvSpPr>
              <a:spLocks/>
            </p:cNvSpPr>
            <p:nvPr/>
          </p:nvSpPr>
          <p:spPr bwMode="auto">
            <a:xfrm>
              <a:off x="1058928" y="5917944"/>
              <a:ext cx="219129"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8" name="Freeform 442"/>
            <p:cNvSpPr>
              <a:spLocks/>
            </p:cNvSpPr>
            <p:nvPr/>
          </p:nvSpPr>
          <p:spPr bwMode="auto">
            <a:xfrm>
              <a:off x="978124" y="5804174"/>
              <a:ext cx="98609"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9" name="Freeform 443"/>
            <p:cNvSpPr>
              <a:spLocks/>
            </p:cNvSpPr>
            <p:nvPr/>
          </p:nvSpPr>
          <p:spPr bwMode="auto">
            <a:xfrm>
              <a:off x="780908" y="5856155"/>
              <a:ext cx="150652"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0" name="Freeform 444"/>
            <p:cNvSpPr>
              <a:spLocks/>
            </p:cNvSpPr>
            <p:nvPr/>
          </p:nvSpPr>
          <p:spPr bwMode="auto">
            <a:xfrm>
              <a:off x="834321" y="5833596"/>
              <a:ext cx="219129" cy="433504"/>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1" name="Freeform 445"/>
            <p:cNvSpPr>
              <a:spLocks/>
            </p:cNvSpPr>
            <p:nvPr/>
          </p:nvSpPr>
          <p:spPr bwMode="auto">
            <a:xfrm>
              <a:off x="1271209" y="5810058"/>
              <a:ext cx="98609"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2" name="Freeform 446"/>
            <p:cNvSpPr>
              <a:spLocks/>
            </p:cNvSpPr>
            <p:nvPr/>
          </p:nvSpPr>
          <p:spPr bwMode="auto">
            <a:xfrm>
              <a:off x="1283536" y="5862040"/>
              <a:ext cx="150650"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3" name="Freeform 447"/>
            <p:cNvSpPr>
              <a:spLocks/>
            </p:cNvSpPr>
            <p:nvPr/>
          </p:nvSpPr>
          <p:spPr bwMode="auto">
            <a:xfrm>
              <a:off x="876777" y="5731597"/>
              <a:ext cx="173935"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4" name="Freeform 448"/>
            <p:cNvSpPr>
              <a:spLocks/>
            </p:cNvSpPr>
            <p:nvPr/>
          </p:nvSpPr>
          <p:spPr bwMode="auto">
            <a:xfrm>
              <a:off x="1179449" y="5645289"/>
              <a:ext cx="280760" cy="674773"/>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5" name="Freeform 449"/>
            <p:cNvSpPr>
              <a:spLocks/>
            </p:cNvSpPr>
            <p:nvPr/>
          </p:nvSpPr>
          <p:spPr bwMode="auto">
            <a:xfrm>
              <a:off x="1101385" y="5631558"/>
              <a:ext cx="172564"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6" name="Freeform 450"/>
            <p:cNvSpPr>
              <a:spLocks/>
            </p:cNvSpPr>
            <p:nvPr/>
          </p:nvSpPr>
          <p:spPr bwMode="auto">
            <a:xfrm>
              <a:off x="864451" y="5625673"/>
              <a:ext cx="269803"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7" name="Freeform 451"/>
            <p:cNvSpPr>
              <a:spLocks/>
            </p:cNvSpPr>
            <p:nvPr/>
          </p:nvSpPr>
          <p:spPr bwMode="auto">
            <a:xfrm>
              <a:off x="845277"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8" name="Freeform 452"/>
            <p:cNvSpPr>
              <a:spLocks/>
            </p:cNvSpPr>
            <p:nvPr/>
          </p:nvSpPr>
          <p:spPr bwMode="auto">
            <a:xfrm>
              <a:off x="704213"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9" name="Freeform 453"/>
            <p:cNvSpPr>
              <a:spLocks/>
            </p:cNvSpPr>
            <p:nvPr/>
          </p:nvSpPr>
          <p:spPr bwMode="auto">
            <a:xfrm>
              <a:off x="717909" y="5774751"/>
              <a:ext cx="117781"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0" name="Freeform 454"/>
            <p:cNvSpPr>
              <a:spLocks/>
            </p:cNvSpPr>
            <p:nvPr/>
          </p:nvSpPr>
          <p:spPr bwMode="auto">
            <a:xfrm>
              <a:off x="563149" y="5645289"/>
              <a:ext cx="172564"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1" name="Freeform 455"/>
            <p:cNvSpPr>
              <a:spLocks/>
            </p:cNvSpPr>
            <p:nvPr/>
          </p:nvSpPr>
          <p:spPr bwMode="auto">
            <a:xfrm>
              <a:off x="693257"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2" name="Freeform 456"/>
            <p:cNvSpPr>
              <a:spLocks/>
            </p:cNvSpPr>
            <p:nvPr/>
          </p:nvSpPr>
          <p:spPr bwMode="auto">
            <a:xfrm>
              <a:off x="524801" y="5856155"/>
              <a:ext cx="150652"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3" name="Freeform 457"/>
            <p:cNvSpPr>
              <a:spLocks/>
            </p:cNvSpPr>
            <p:nvPr/>
          </p:nvSpPr>
          <p:spPr bwMode="auto">
            <a:xfrm>
              <a:off x="780908" y="5754154"/>
              <a:ext cx="119151"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4" name="Freeform 458"/>
            <p:cNvSpPr>
              <a:spLocks/>
            </p:cNvSpPr>
            <p:nvPr/>
          </p:nvSpPr>
          <p:spPr bwMode="auto">
            <a:xfrm>
              <a:off x="634365" y="5643327"/>
              <a:ext cx="173934"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5" name="Freeform 459"/>
            <p:cNvSpPr>
              <a:spLocks/>
            </p:cNvSpPr>
            <p:nvPr/>
          </p:nvSpPr>
          <p:spPr bwMode="auto">
            <a:xfrm>
              <a:off x="1931336" y="5724731"/>
              <a:ext cx="236934"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6" name="Freeform 460"/>
            <p:cNvSpPr>
              <a:spLocks/>
            </p:cNvSpPr>
            <p:nvPr/>
          </p:nvSpPr>
          <p:spPr bwMode="auto">
            <a:xfrm>
              <a:off x="1943662" y="5855174"/>
              <a:ext cx="150651"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7" name="Freeform 461"/>
            <p:cNvSpPr>
              <a:spLocks/>
            </p:cNvSpPr>
            <p:nvPr/>
          </p:nvSpPr>
          <p:spPr bwMode="auto">
            <a:xfrm>
              <a:off x="1997074" y="5832617"/>
              <a:ext cx="219130"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8" name="Freeform 462"/>
            <p:cNvSpPr>
              <a:spLocks/>
            </p:cNvSpPr>
            <p:nvPr/>
          </p:nvSpPr>
          <p:spPr bwMode="auto">
            <a:xfrm>
              <a:off x="1866968" y="6005233"/>
              <a:ext cx="99977" cy="296194"/>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9" name="Freeform 463"/>
            <p:cNvSpPr>
              <a:spLocks/>
            </p:cNvSpPr>
            <p:nvPr/>
          </p:nvSpPr>
          <p:spPr bwMode="auto">
            <a:xfrm>
              <a:off x="1880662" y="5773770"/>
              <a:ext cx="117783"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0" name="Freeform 464"/>
            <p:cNvSpPr>
              <a:spLocks/>
            </p:cNvSpPr>
            <p:nvPr/>
          </p:nvSpPr>
          <p:spPr bwMode="auto">
            <a:xfrm>
              <a:off x="1856010" y="5814963"/>
              <a:ext cx="98609" cy="523733"/>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1" name="Freeform 465"/>
            <p:cNvSpPr>
              <a:spLocks/>
            </p:cNvSpPr>
            <p:nvPr/>
          </p:nvSpPr>
          <p:spPr bwMode="auto">
            <a:xfrm>
              <a:off x="1687556" y="5855174"/>
              <a:ext cx="150650"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2" name="Freeform 466"/>
            <p:cNvSpPr>
              <a:spLocks/>
            </p:cNvSpPr>
            <p:nvPr/>
          </p:nvSpPr>
          <p:spPr bwMode="auto">
            <a:xfrm>
              <a:off x="1943662" y="5753174"/>
              <a:ext cx="119151"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3" name="Freeform 467"/>
            <p:cNvSpPr>
              <a:spLocks/>
            </p:cNvSpPr>
            <p:nvPr/>
          </p:nvSpPr>
          <p:spPr bwMode="auto">
            <a:xfrm>
              <a:off x="1798489" y="5642347"/>
              <a:ext cx="172564"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4" name="Freeform 468"/>
            <p:cNvSpPr>
              <a:spLocks/>
            </p:cNvSpPr>
            <p:nvPr/>
          </p:nvSpPr>
          <p:spPr bwMode="auto">
            <a:xfrm>
              <a:off x="2638028" y="6069964"/>
              <a:ext cx="198585"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5" name="Freeform 469"/>
            <p:cNvSpPr>
              <a:spLocks/>
            </p:cNvSpPr>
            <p:nvPr/>
          </p:nvSpPr>
          <p:spPr bwMode="auto">
            <a:xfrm>
              <a:off x="2750332" y="6011118"/>
              <a:ext cx="89021"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6" name="Freeform 470"/>
            <p:cNvSpPr>
              <a:spLocks/>
            </p:cNvSpPr>
            <p:nvPr/>
          </p:nvSpPr>
          <p:spPr bwMode="auto">
            <a:xfrm>
              <a:off x="2880440"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7" name="Freeform 471"/>
            <p:cNvSpPr>
              <a:spLocks/>
            </p:cNvSpPr>
            <p:nvPr/>
          </p:nvSpPr>
          <p:spPr bwMode="auto">
            <a:xfrm>
              <a:off x="2770875" y="6069964"/>
              <a:ext cx="198586"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8" name="Freeform 472"/>
            <p:cNvSpPr>
              <a:spLocks/>
            </p:cNvSpPr>
            <p:nvPr/>
          </p:nvSpPr>
          <p:spPr bwMode="auto">
            <a:xfrm>
              <a:off x="2713353" y="6011118"/>
              <a:ext cx="89021"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9" name="Freeform 473"/>
            <p:cNvSpPr>
              <a:spLocks/>
            </p:cNvSpPr>
            <p:nvPr/>
          </p:nvSpPr>
          <p:spPr bwMode="auto">
            <a:xfrm>
              <a:off x="2654462"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0" name="Freeform 474"/>
            <p:cNvSpPr>
              <a:spLocks/>
            </p:cNvSpPr>
            <p:nvPr/>
          </p:nvSpPr>
          <p:spPr bwMode="auto">
            <a:xfrm>
              <a:off x="2798265" y="5965021"/>
              <a:ext cx="157500"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1" name="Freeform 475"/>
            <p:cNvSpPr>
              <a:spLocks/>
            </p:cNvSpPr>
            <p:nvPr/>
          </p:nvSpPr>
          <p:spPr bwMode="auto">
            <a:xfrm>
              <a:off x="2773614" y="5965021"/>
              <a:ext cx="157499"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2" name="Freeform 476"/>
            <p:cNvSpPr>
              <a:spLocks/>
            </p:cNvSpPr>
            <p:nvPr/>
          </p:nvSpPr>
          <p:spPr bwMode="auto">
            <a:xfrm>
              <a:off x="2833874" y="5882636"/>
              <a:ext cx="69849"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3" name="Freeform 477"/>
            <p:cNvSpPr>
              <a:spLocks/>
            </p:cNvSpPr>
            <p:nvPr/>
          </p:nvSpPr>
          <p:spPr bwMode="auto">
            <a:xfrm>
              <a:off x="2850309"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4" name="Freeform 478"/>
            <p:cNvSpPr>
              <a:spLocks/>
            </p:cNvSpPr>
            <p:nvPr/>
          </p:nvSpPr>
          <p:spPr bwMode="auto">
            <a:xfrm>
              <a:off x="2996852" y="6161175"/>
              <a:ext cx="89021"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5" name="Freeform 479"/>
            <p:cNvSpPr>
              <a:spLocks/>
            </p:cNvSpPr>
            <p:nvPr/>
          </p:nvSpPr>
          <p:spPr bwMode="auto">
            <a:xfrm>
              <a:off x="2966721" y="5999348"/>
              <a:ext cx="106826"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6" name="Freeform 480"/>
            <p:cNvSpPr>
              <a:spLocks/>
            </p:cNvSpPr>
            <p:nvPr/>
          </p:nvSpPr>
          <p:spPr bwMode="auto">
            <a:xfrm>
              <a:off x="3085873" y="5959136"/>
              <a:ext cx="128739"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7" name="Freeform 481"/>
            <p:cNvSpPr>
              <a:spLocks/>
            </p:cNvSpPr>
            <p:nvPr/>
          </p:nvSpPr>
          <p:spPr bwMode="auto">
            <a:xfrm>
              <a:off x="3006439" y="6011118"/>
              <a:ext cx="90390"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8" name="Freeform 482"/>
            <p:cNvSpPr>
              <a:spLocks/>
            </p:cNvSpPr>
            <p:nvPr/>
          </p:nvSpPr>
          <p:spPr bwMode="auto">
            <a:xfrm>
              <a:off x="3113264" y="6047405"/>
              <a:ext cx="135586" cy="308945"/>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9" name="Freeform 483"/>
            <p:cNvSpPr>
              <a:spLocks/>
            </p:cNvSpPr>
            <p:nvPr/>
          </p:nvSpPr>
          <p:spPr bwMode="auto">
            <a:xfrm>
              <a:off x="2909200" y="5971887"/>
              <a:ext cx="10682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0" name="Freeform 484"/>
            <p:cNvSpPr>
              <a:spLocks/>
            </p:cNvSpPr>
            <p:nvPr/>
          </p:nvSpPr>
          <p:spPr bwMode="auto">
            <a:xfrm>
              <a:off x="3239263" y="6018964"/>
              <a:ext cx="157500"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1" name="Freeform 485"/>
            <p:cNvSpPr>
              <a:spLocks/>
            </p:cNvSpPr>
            <p:nvPr/>
          </p:nvSpPr>
          <p:spPr bwMode="auto">
            <a:xfrm>
              <a:off x="3059852" y="6069964"/>
              <a:ext cx="143803"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2" name="Freeform 486"/>
            <p:cNvSpPr>
              <a:spLocks/>
            </p:cNvSpPr>
            <p:nvPr/>
          </p:nvSpPr>
          <p:spPr bwMode="auto">
            <a:xfrm>
              <a:off x="3192699" y="6011118"/>
              <a:ext cx="6573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3" name="Freeform 487"/>
            <p:cNvSpPr>
              <a:spLocks/>
            </p:cNvSpPr>
            <p:nvPr/>
          </p:nvSpPr>
          <p:spPr bwMode="auto">
            <a:xfrm>
              <a:off x="3288567" y="6047405"/>
              <a:ext cx="98609" cy="308945"/>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4" name="Freeform 488"/>
            <p:cNvSpPr>
              <a:spLocks/>
            </p:cNvSpPr>
            <p:nvPr/>
          </p:nvSpPr>
          <p:spPr bwMode="auto">
            <a:xfrm>
              <a:off x="3207764" y="6069964"/>
              <a:ext cx="145172"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5" name="Freeform 489"/>
            <p:cNvSpPr>
              <a:spLocks/>
            </p:cNvSpPr>
            <p:nvPr/>
          </p:nvSpPr>
          <p:spPr bwMode="auto">
            <a:xfrm>
              <a:off x="2999591" y="6011118"/>
              <a:ext cx="64369"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6" name="Freeform 490"/>
            <p:cNvSpPr>
              <a:spLocks/>
            </p:cNvSpPr>
            <p:nvPr/>
          </p:nvSpPr>
          <p:spPr bwMode="auto">
            <a:xfrm>
              <a:off x="2957135"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7" name="Freeform 491"/>
            <p:cNvSpPr>
              <a:spLocks/>
            </p:cNvSpPr>
            <p:nvPr/>
          </p:nvSpPr>
          <p:spPr bwMode="auto">
            <a:xfrm>
              <a:off x="3210502"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8" name="Freeform 492"/>
            <p:cNvSpPr>
              <a:spLocks/>
            </p:cNvSpPr>
            <p:nvPr/>
          </p:nvSpPr>
          <p:spPr bwMode="auto">
            <a:xfrm>
              <a:off x="2940700" y="5911079"/>
              <a:ext cx="184891"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9" name="Freeform 493"/>
            <p:cNvSpPr>
              <a:spLocks/>
            </p:cNvSpPr>
            <p:nvPr/>
          </p:nvSpPr>
          <p:spPr bwMode="auto">
            <a:xfrm>
              <a:off x="3062590"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0" name="Freeform 494"/>
            <p:cNvSpPr>
              <a:spLocks/>
            </p:cNvSpPr>
            <p:nvPr/>
          </p:nvSpPr>
          <p:spPr bwMode="auto">
            <a:xfrm>
              <a:off x="3154351" y="5888520"/>
              <a:ext cx="178042" cy="467830"/>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1" name="Freeform 495"/>
            <p:cNvSpPr>
              <a:spLocks/>
            </p:cNvSpPr>
            <p:nvPr/>
          </p:nvSpPr>
          <p:spPr bwMode="auto">
            <a:xfrm>
              <a:off x="3266655" y="5933636"/>
              <a:ext cx="78065"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2" name="Freeform 496"/>
            <p:cNvSpPr>
              <a:spLocks/>
            </p:cNvSpPr>
            <p:nvPr/>
          </p:nvSpPr>
          <p:spPr bwMode="auto">
            <a:xfrm>
              <a:off x="3373480"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3" name="Freeform 497"/>
            <p:cNvSpPr>
              <a:spLocks/>
            </p:cNvSpPr>
            <p:nvPr/>
          </p:nvSpPr>
          <p:spPr bwMode="auto">
            <a:xfrm>
              <a:off x="335156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4" name="Freeform 498"/>
            <p:cNvSpPr>
              <a:spLocks/>
            </p:cNvSpPr>
            <p:nvPr/>
          </p:nvSpPr>
          <p:spPr bwMode="auto">
            <a:xfrm>
              <a:off x="3417305"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5" name="Freeform 499"/>
            <p:cNvSpPr>
              <a:spLocks/>
            </p:cNvSpPr>
            <p:nvPr/>
          </p:nvSpPr>
          <p:spPr bwMode="auto">
            <a:xfrm>
              <a:off x="3380328"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6" name="Freeform 500"/>
            <p:cNvSpPr>
              <a:spLocks/>
            </p:cNvSpPr>
            <p:nvPr/>
          </p:nvSpPr>
          <p:spPr bwMode="auto">
            <a:xfrm>
              <a:off x="345702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7" name="Freeform 501"/>
            <p:cNvSpPr>
              <a:spLocks/>
            </p:cNvSpPr>
            <p:nvPr/>
          </p:nvSpPr>
          <p:spPr bwMode="auto">
            <a:xfrm>
              <a:off x="3309111"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8" name="Freeform 502"/>
            <p:cNvSpPr>
              <a:spLocks/>
            </p:cNvSpPr>
            <p:nvPr/>
          </p:nvSpPr>
          <p:spPr bwMode="auto">
            <a:xfrm>
              <a:off x="3369371" y="5965021"/>
              <a:ext cx="115042"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9" name="Freeform 503"/>
            <p:cNvSpPr>
              <a:spLocks/>
            </p:cNvSpPr>
            <p:nvPr/>
          </p:nvSpPr>
          <p:spPr bwMode="auto">
            <a:xfrm>
              <a:off x="2472312" y="6018964"/>
              <a:ext cx="157499"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0" name="Freeform 504"/>
            <p:cNvSpPr>
              <a:spLocks/>
            </p:cNvSpPr>
            <p:nvPr/>
          </p:nvSpPr>
          <p:spPr bwMode="auto">
            <a:xfrm>
              <a:off x="2521616"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1" name="Freeform 505"/>
            <p:cNvSpPr>
              <a:spLocks/>
            </p:cNvSpPr>
            <p:nvPr/>
          </p:nvSpPr>
          <p:spPr bwMode="auto">
            <a:xfrm>
              <a:off x="2440812"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2" name="Freeform 506"/>
            <p:cNvSpPr>
              <a:spLocks/>
            </p:cNvSpPr>
            <p:nvPr/>
          </p:nvSpPr>
          <p:spPr bwMode="auto">
            <a:xfrm>
              <a:off x="2499703" y="5933636"/>
              <a:ext cx="78064"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3" name="Freeform 507"/>
            <p:cNvSpPr>
              <a:spLocks/>
            </p:cNvSpPr>
            <p:nvPr/>
          </p:nvSpPr>
          <p:spPr bwMode="auto">
            <a:xfrm>
              <a:off x="2606528"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4" name="Freeform 508"/>
            <p:cNvSpPr>
              <a:spLocks/>
            </p:cNvSpPr>
            <p:nvPr/>
          </p:nvSpPr>
          <p:spPr bwMode="auto">
            <a:xfrm>
              <a:off x="2584615"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5" name="Freeform 509"/>
            <p:cNvSpPr>
              <a:spLocks/>
            </p:cNvSpPr>
            <p:nvPr/>
          </p:nvSpPr>
          <p:spPr bwMode="auto">
            <a:xfrm>
              <a:off x="2650353"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6" name="Freeform 510"/>
            <p:cNvSpPr>
              <a:spLocks/>
            </p:cNvSpPr>
            <p:nvPr/>
          </p:nvSpPr>
          <p:spPr bwMode="auto">
            <a:xfrm>
              <a:off x="2613376"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7" name="Freeform 511"/>
            <p:cNvSpPr>
              <a:spLocks/>
            </p:cNvSpPr>
            <p:nvPr/>
          </p:nvSpPr>
          <p:spPr bwMode="auto">
            <a:xfrm>
              <a:off x="2691441" y="6047405"/>
              <a:ext cx="98608" cy="308945"/>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8" name="Freeform 512"/>
            <p:cNvSpPr>
              <a:spLocks/>
            </p:cNvSpPr>
            <p:nvPr/>
          </p:nvSpPr>
          <p:spPr bwMode="auto">
            <a:xfrm>
              <a:off x="2542159"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9" name="Freeform 513"/>
            <p:cNvSpPr>
              <a:spLocks/>
            </p:cNvSpPr>
            <p:nvPr/>
          </p:nvSpPr>
          <p:spPr bwMode="auto">
            <a:xfrm>
              <a:off x="2602420" y="5965021"/>
              <a:ext cx="115043"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0" name="Freeform 514"/>
            <p:cNvSpPr>
              <a:spLocks/>
            </p:cNvSpPr>
            <p:nvPr/>
          </p:nvSpPr>
          <p:spPr bwMode="auto">
            <a:xfrm>
              <a:off x="2277834" y="5717866"/>
              <a:ext cx="279390"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1" name="Freeform 515"/>
            <p:cNvSpPr>
              <a:spLocks/>
            </p:cNvSpPr>
            <p:nvPr/>
          </p:nvSpPr>
          <p:spPr bwMode="auto">
            <a:xfrm>
              <a:off x="2531202" y="5583500"/>
              <a:ext cx="125999"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2" name="Freeform 516"/>
            <p:cNvSpPr>
              <a:spLocks/>
            </p:cNvSpPr>
            <p:nvPr/>
          </p:nvSpPr>
          <p:spPr bwMode="auto">
            <a:xfrm>
              <a:off x="3006439" y="5717866"/>
              <a:ext cx="278020"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3" name="Freeform 517"/>
            <p:cNvSpPr>
              <a:spLocks/>
            </p:cNvSpPr>
            <p:nvPr/>
          </p:nvSpPr>
          <p:spPr bwMode="auto">
            <a:xfrm>
              <a:off x="2168270" y="5583500"/>
              <a:ext cx="124630"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4" name="Freeform 518"/>
            <p:cNvSpPr>
              <a:spLocks/>
            </p:cNvSpPr>
            <p:nvPr/>
          </p:nvSpPr>
          <p:spPr bwMode="auto">
            <a:xfrm>
              <a:off x="1782054" y="5666865"/>
              <a:ext cx="191739"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5" name="Freeform 519"/>
            <p:cNvSpPr>
              <a:spLocks/>
            </p:cNvSpPr>
            <p:nvPr/>
          </p:nvSpPr>
          <p:spPr bwMode="auto">
            <a:xfrm>
              <a:off x="3200916" y="5481499"/>
              <a:ext cx="220499"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6" name="Freeform 520"/>
            <p:cNvSpPr>
              <a:spLocks/>
            </p:cNvSpPr>
            <p:nvPr/>
          </p:nvSpPr>
          <p:spPr bwMode="auto">
            <a:xfrm>
              <a:off x="2836613" y="5481499"/>
              <a:ext cx="220499"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7" name="Freeform 521"/>
            <p:cNvSpPr>
              <a:spLocks/>
            </p:cNvSpPr>
            <p:nvPr/>
          </p:nvSpPr>
          <p:spPr bwMode="auto">
            <a:xfrm>
              <a:off x="2718832" y="5299075"/>
              <a:ext cx="9997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8" name="Freeform 522"/>
            <p:cNvSpPr>
              <a:spLocks/>
            </p:cNvSpPr>
            <p:nvPr/>
          </p:nvSpPr>
          <p:spPr bwMode="auto">
            <a:xfrm>
              <a:off x="3413197" y="5411864"/>
              <a:ext cx="150651"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9" name="Freeform 523"/>
            <p:cNvSpPr>
              <a:spLocks/>
            </p:cNvSpPr>
            <p:nvPr/>
          </p:nvSpPr>
          <p:spPr bwMode="auto">
            <a:xfrm>
              <a:off x="849386" y="5603115"/>
              <a:ext cx="220499"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0" name="Freeform 524"/>
            <p:cNvSpPr>
              <a:spLocks/>
            </p:cNvSpPr>
            <p:nvPr/>
          </p:nvSpPr>
          <p:spPr bwMode="auto">
            <a:xfrm>
              <a:off x="530280" y="5666865"/>
              <a:ext cx="138325"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1" name="Freeform 525"/>
            <p:cNvSpPr>
              <a:spLocks/>
            </p:cNvSpPr>
            <p:nvPr/>
          </p:nvSpPr>
          <p:spPr bwMode="auto">
            <a:xfrm>
              <a:off x="311150" y="5717866"/>
              <a:ext cx="204064"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2" name="Freeform 526"/>
            <p:cNvSpPr>
              <a:spLocks/>
            </p:cNvSpPr>
            <p:nvPr/>
          </p:nvSpPr>
          <p:spPr bwMode="auto">
            <a:xfrm>
              <a:off x="1273949" y="5919906"/>
              <a:ext cx="91761"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3" name="Freeform 527"/>
            <p:cNvSpPr>
              <a:spLocks/>
            </p:cNvSpPr>
            <p:nvPr/>
          </p:nvSpPr>
          <p:spPr bwMode="auto">
            <a:xfrm>
              <a:off x="1071255" y="5557999"/>
              <a:ext cx="108194"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4" name="Freeform 528"/>
            <p:cNvSpPr>
              <a:spLocks/>
            </p:cNvSpPr>
            <p:nvPr/>
          </p:nvSpPr>
          <p:spPr bwMode="auto">
            <a:xfrm>
              <a:off x="1449252" y="5583500"/>
              <a:ext cx="91761"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5" name="Freeform 529"/>
            <p:cNvSpPr>
              <a:spLocks/>
            </p:cNvSpPr>
            <p:nvPr/>
          </p:nvSpPr>
          <p:spPr bwMode="auto">
            <a:xfrm>
              <a:off x="1964206" y="5666865"/>
              <a:ext cx="138325"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6" name="Freeform 530"/>
            <p:cNvSpPr>
              <a:spLocks/>
            </p:cNvSpPr>
            <p:nvPr/>
          </p:nvSpPr>
          <p:spPr bwMode="auto">
            <a:xfrm>
              <a:off x="724757" y="5496210"/>
              <a:ext cx="109564"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7" name="Freeform 531"/>
            <p:cNvSpPr>
              <a:spLocks/>
            </p:cNvSpPr>
            <p:nvPr/>
          </p:nvSpPr>
          <p:spPr bwMode="auto">
            <a:xfrm>
              <a:off x="1605382" y="5481499"/>
              <a:ext cx="160238"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grpSp>
      <p:sp>
        <p:nvSpPr>
          <p:cNvPr id="538" name="Line 534"/>
          <p:cNvSpPr>
            <a:spLocks noChangeShapeType="1"/>
          </p:cNvSpPr>
          <p:nvPr/>
        </p:nvSpPr>
        <p:spPr bwMode="auto">
          <a:xfrm>
            <a:off x="242888" y="5932488"/>
            <a:ext cx="8686800" cy="0"/>
          </a:xfrm>
          <a:prstGeom prst="line">
            <a:avLst/>
          </a:prstGeom>
          <a:noFill/>
          <a:ln w="25400" algn="ctr">
            <a:solidFill>
              <a:srgbClr val="FFFFFF"/>
            </a:solidFill>
            <a:round/>
            <a:headEnd/>
            <a:tailEnd/>
          </a:ln>
          <a:effectLst/>
        </p:spPr>
        <p:txBody>
          <a:bodyPr lIns="36576" tIns="36576" rIns="36576" bIns="36576"/>
          <a:lstStyle/>
          <a:p>
            <a:pPr fontAlgn="auto">
              <a:spcBef>
                <a:spcPts val="0"/>
              </a:spcBef>
              <a:spcAft>
                <a:spcPts val="0"/>
              </a:spcAft>
              <a:defRPr/>
            </a:pPr>
            <a:endParaRPr lang="en-US" dirty="0">
              <a:latin typeface="+mn-lt"/>
            </a:endParaRPr>
          </a:p>
        </p:txBody>
      </p:sp>
      <p:sp>
        <p:nvSpPr>
          <p:cNvPr id="539" name="Rounded Rectangle 538"/>
          <p:cNvSpPr/>
          <p:nvPr/>
        </p:nvSpPr>
        <p:spPr>
          <a:xfrm>
            <a:off x="533400" y="4267200"/>
            <a:ext cx="8153400" cy="1676400"/>
          </a:xfrm>
          <a:prstGeom prst="roundRect">
            <a:avLst>
              <a:gd name="adj" fmla="val 0"/>
            </a:avLst>
          </a:prstGeom>
          <a:gradFill flip="none" rotWithShape="1">
            <a:gsLst>
              <a:gs pos="0">
                <a:schemeClr val="bg1">
                  <a:alpha val="0"/>
                </a:schemeClr>
              </a:gs>
              <a:gs pos="10000">
                <a:schemeClr val="bg1">
                  <a:alpha val="50000"/>
                </a:schemeClr>
              </a:gs>
              <a:gs pos="50000">
                <a:schemeClr val="bg1">
                  <a:alpha val="70000"/>
                </a:schemeClr>
              </a:gs>
              <a:gs pos="75000">
                <a:schemeClr val="bg1">
                  <a:alpha val="50000"/>
                </a:schemeClr>
              </a:gs>
              <a:gs pos="100000">
                <a:schemeClr val="bg1">
                  <a:alpha val="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540" name="Freeform 536"/>
          <p:cNvSpPr>
            <a:spLocks/>
          </p:cNvSpPr>
          <p:nvPr/>
        </p:nvSpPr>
        <p:spPr bwMode="auto">
          <a:xfrm flipH="1">
            <a:off x="304800" y="4800600"/>
            <a:ext cx="509588" cy="700088"/>
          </a:xfrm>
          <a:custGeom>
            <a:avLst/>
            <a:gdLst/>
            <a:ahLst/>
            <a:cxnLst>
              <a:cxn ang="0">
                <a:pos x="261" y="301"/>
              </a:cxn>
              <a:cxn ang="0">
                <a:pos x="218" y="292"/>
              </a:cxn>
              <a:cxn ang="0">
                <a:pos x="247" y="244"/>
              </a:cxn>
              <a:cxn ang="0">
                <a:pos x="302" y="257"/>
              </a:cxn>
              <a:cxn ang="0">
                <a:pos x="248" y="235"/>
              </a:cxn>
              <a:cxn ang="0">
                <a:pos x="185" y="232"/>
              </a:cxn>
              <a:cxn ang="0">
                <a:pos x="243" y="171"/>
              </a:cxn>
              <a:cxn ang="0">
                <a:pos x="256" y="119"/>
              </a:cxn>
              <a:cxn ang="0">
                <a:pos x="256" y="113"/>
              </a:cxn>
              <a:cxn ang="0">
                <a:pos x="229" y="132"/>
              </a:cxn>
              <a:cxn ang="0">
                <a:pos x="199" y="177"/>
              </a:cxn>
              <a:cxn ang="0">
                <a:pos x="166" y="106"/>
              </a:cxn>
              <a:cxn ang="0">
                <a:pos x="171" y="6"/>
              </a:cxn>
              <a:cxn ang="0">
                <a:pos x="163" y="4"/>
              </a:cxn>
              <a:cxn ang="0">
                <a:pos x="123" y="73"/>
              </a:cxn>
              <a:cxn ang="0">
                <a:pos x="45" y="50"/>
              </a:cxn>
              <a:cxn ang="0">
                <a:pos x="40" y="58"/>
              </a:cxn>
              <a:cxn ang="0">
                <a:pos x="96" y="120"/>
              </a:cxn>
              <a:cxn ang="0">
                <a:pos x="94" y="189"/>
              </a:cxn>
              <a:cxn ang="0">
                <a:pos x="40" y="169"/>
              </a:cxn>
              <a:cxn ang="0">
                <a:pos x="0" y="170"/>
              </a:cxn>
              <a:cxn ang="0">
                <a:pos x="4" y="175"/>
              </a:cxn>
              <a:cxn ang="0">
                <a:pos x="52" y="200"/>
              </a:cxn>
              <a:cxn ang="0">
                <a:pos x="94" y="206"/>
              </a:cxn>
              <a:cxn ang="0">
                <a:pos x="121" y="261"/>
              </a:cxn>
              <a:cxn ang="0">
                <a:pos x="36" y="317"/>
              </a:cxn>
              <a:cxn ang="0">
                <a:pos x="43" y="322"/>
              </a:cxn>
              <a:cxn ang="0">
                <a:pos x="119" y="270"/>
              </a:cxn>
              <a:cxn ang="0">
                <a:pos x="123" y="321"/>
              </a:cxn>
              <a:cxn ang="0">
                <a:pos x="86" y="418"/>
              </a:cxn>
              <a:cxn ang="0">
                <a:pos x="94" y="418"/>
              </a:cxn>
              <a:cxn ang="0">
                <a:pos x="126" y="330"/>
              </a:cxn>
              <a:cxn ang="0">
                <a:pos x="220" y="314"/>
              </a:cxn>
              <a:cxn ang="0">
                <a:pos x="298" y="380"/>
              </a:cxn>
              <a:cxn ang="0">
                <a:pos x="305" y="375"/>
              </a:cxn>
            </a:cxnLst>
            <a:rect l="0" t="0" r="r" b="b"/>
            <a:pathLst>
              <a:path w="307" h="422">
                <a:moveTo>
                  <a:pt x="305" y="375"/>
                </a:moveTo>
                <a:cubicBezTo>
                  <a:pt x="261" y="301"/>
                  <a:pt x="261" y="301"/>
                  <a:pt x="261" y="301"/>
                </a:cubicBezTo>
                <a:cubicBezTo>
                  <a:pt x="220" y="305"/>
                  <a:pt x="220" y="305"/>
                  <a:pt x="220" y="305"/>
                </a:cubicBezTo>
                <a:cubicBezTo>
                  <a:pt x="220" y="300"/>
                  <a:pt x="219" y="296"/>
                  <a:pt x="218" y="292"/>
                </a:cubicBezTo>
                <a:cubicBezTo>
                  <a:pt x="215" y="277"/>
                  <a:pt x="210" y="264"/>
                  <a:pt x="203" y="253"/>
                </a:cubicBezTo>
                <a:cubicBezTo>
                  <a:pt x="215" y="251"/>
                  <a:pt x="246" y="244"/>
                  <a:pt x="247" y="244"/>
                </a:cubicBezTo>
                <a:cubicBezTo>
                  <a:pt x="249" y="245"/>
                  <a:pt x="297" y="259"/>
                  <a:pt x="297" y="259"/>
                </a:cubicBezTo>
                <a:cubicBezTo>
                  <a:pt x="299" y="260"/>
                  <a:pt x="302" y="259"/>
                  <a:pt x="302" y="257"/>
                </a:cubicBezTo>
                <a:cubicBezTo>
                  <a:pt x="303" y="254"/>
                  <a:pt x="302" y="252"/>
                  <a:pt x="299" y="251"/>
                </a:cubicBezTo>
                <a:cubicBezTo>
                  <a:pt x="248" y="235"/>
                  <a:pt x="248" y="235"/>
                  <a:pt x="248" y="235"/>
                </a:cubicBezTo>
                <a:cubicBezTo>
                  <a:pt x="198" y="245"/>
                  <a:pt x="198" y="245"/>
                  <a:pt x="198" y="245"/>
                </a:cubicBezTo>
                <a:cubicBezTo>
                  <a:pt x="194" y="240"/>
                  <a:pt x="189" y="236"/>
                  <a:pt x="185" y="232"/>
                </a:cubicBezTo>
                <a:cubicBezTo>
                  <a:pt x="198" y="220"/>
                  <a:pt x="204" y="203"/>
                  <a:pt x="201" y="185"/>
                </a:cubicBezTo>
                <a:cubicBezTo>
                  <a:pt x="243" y="171"/>
                  <a:pt x="243" y="171"/>
                  <a:pt x="243" y="171"/>
                </a:cubicBezTo>
                <a:cubicBezTo>
                  <a:pt x="243" y="171"/>
                  <a:pt x="238" y="139"/>
                  <a:pt x="238" y="135"/>
                </a:cubicBezTo>
                <a:cubicBezTo>
                  <a:pt x="241" y="133"/>
                  <a:pt x="256" y="119"/>
                  <a:pt x="256" y="119"/>
                </a:cubicBezTo>
                <a:cubicBezTo>
                  <a:pt x="257" y="118"/>
                  <a:pt x="258" y="116"/>
                  <a:pt x="258" y="115"/>
                </a:cubicBezTo>
                <a:cubicBezTo>
                  <a:pt x="257" y="114"/>
                  <a:pt x="257" y="113"/>
                  <a:pt x="256" y="113"/>
                </a:cubicBezTo>
                <a:cubicBezTo>
                  <a:pt x="255" y="111"/>
                  <a:pt x="252" y="111"/>
                  <a:pt x="250" y="112"/>
                </a:cubicBezTo>
                <a:cubicBezTo>
                  <a:pt x="229" y="132"/>
                  <a:pt x="229" y="132"/>
                  <a:pt x="229" y="132"/>
                </a:cubicBezTo>
                <a:cubicBezTo>
                  <a:pt x="229" y="132"/>
                  <a:pt x="232" y="160"/>
                  <a:pt x="233" y="165"/>
                </a:cubicBezTo>
                <a:cubicBezTo>
                  <a:pt x="229" y="166"/>
                  <a:pt x="212" y="173"/>
                  <a:pt x="199" y="177"/>
                </a:cubicBezTo>
                <a:cubicBezTo>
                  <a:pt x="192" y="159"/>
                  <a:pt x="176" y="146"/>
                  <a:pt x="156" y="143"/>
                </a:cubicBezTo>
                <a:cubicBezTo>
                  <a:pt x="165" y="134"/>
                  <a:pt x="169" y="120"/>
                  <a:pt x="166" y="106"/>
                </a:cubicBezTo>
                <a:cubicBezTo>
                  <a:pt x="164" y="96"/>
                  <a:pt x="159" y="88"/>
                  <a:pt x="153" y="82"/>
                </a:cubicBezTo>
                <a:cubicBezTo>
                  <a:pt x="171" y="6"/>
                  <a:pt x="171" y="6"/>
                  <a:pt x="171" y="6"/>
                </a:cubicBezTo>
                <a:cubicBezTo>
                  <a:pt x="172" y="4"/>
                  <a:pt x="170" y="2"/>
                  <a:pt x="168" y="1"/>
                </a:cubicBezTo>
                <a:cubicBezTo>
                  <a:pt x="166" y="0"/>
                  <a:pt x="163" y="2"/>
                  <a:pt x="163" y="4"/>
                </a:cubicBezTo>
                <a:cubicBezTo>
                  <a:pt x="145" y="77"/>
                  <a:pt x="145" y="77"/>
                  <a:pt x="145" y="77"/>
                </a:cubicBezTo>
                <a:cubicBezTo>
                  <a:pt x="138" y="73"/>
                  <a:pt x="131" y="72"/>
                  <a:pt x="123" y="73"/>
                </a:cubicBezTo>
                <a:cubicBezTo>
                  <a:pt x="115" y="75"/>
                  <a:pt x="108" y="80"/>
                  <a:pt x="103" y="86"/>
                </a:cubicBezTo>
                <a:cubicBezTo>
                  <a:pt x="45" y="50"/>
                  <a:pt x="45" y="50"/>
                  <a:pt x="45" y="50"/>
                </a:cubicBezTo>
                <a:cubicBezTo>
                  <a:pt x="43" y="49"/>
                  <a:pt x="40" y="50"/>
                  <a:pt x="39" y="52"/>
                </a:cubicBezTo>
                <a:cubicBezTo>
                  <a:pt x="37" y="54"/>
                  <a:pt x="38" y="57"/>
                  <a:pt x="40" y="58"/>
                </a:cubicBezTo>
                <a:cubicBezTo>
                  <a:pt x="99" y="94"/>
                  <a:pt x="99" y="94"/>
                  <a:pt x="99" y="94"/>
                </a:cubicBezTo>
                <a:cubicBezTo>
                  <a:pt x="95" y="101"/>
                  <a:pt x="94" y="111"/>
                  <a:pt x="96" y="120"/>
                </a:cubicBezTo>
                <a:cubicBezTo>
                  <a:pt x="99" y="134"/>
                  <a:pt x="108" y="146"/>
                  <a:pt x="120" y="151"/>
                </a:cubicBezTo>
                <a:cubicBezTo>
                  <a:pt x="105" y="159"/>
                  <a:pt x="96" y="173"/>
                  <a:pt x="94" y="189"/>
                </a:cubicBezTo>
                <a:cubicBezTo>
                  <a:pt x="81" y="190"/>
                  <a:pt x="60" y="191"/>
                  <a:pt x="57" y="191"/>
                </a:cubicBezTo>
                <a:cubicBezTo>
                  <a:pt x="54" y="188"/>
                  <a:pt x="40" y="169"/>
                  <a:pt x="40" y="169"/>
                </a:cubicBezTo>
                <a:cubicBezTo>
                  <a:pt x="5" y="166"/>
                  <a:pt x="5" y="166"/>
                  <a:pt x="5" y="166"/>
                </a:cubicBezTo>
                <a:cubicBezTo>
                  <a:pt x="2" y="166"/>
                  <a:pt x="0" y="168"/>
                  <a:pt x="0" y="170"/>
                </a:cubicBezTo>
                <a:cubicBezTo>
                  <a:pt x="0" y="171"/>
                  <a:pt x="0" y="171"/>
                  <a:pt x="0" y="171"/>
                </a:cubicBezTo>
                <a:cubicBezTo>
                  <a:pt x="1" y="173"/>
                  <a:pt x="2" y="175"/>
                  <a:pt x="4" y="175"/>
                </a:cubicBezTo>
                <a:cubicBezTo>
                  <a:pt x="4" y="175"/>
                  <a:pt x="32" y="177"/>
                  <a:pt x="36" y="177"/>
                </a:cubicBezTo>
                <a:cubicBezTo>
                  <a:pt x="38" y="180"/>
                  <a:pt x="52" y="200"/>
                  <a:pt x="52" y="200"/>
                </a:cubicBezTo>
                <a:cubicBezTo>
                  <a:pt x="93" y="198"/>
                  <a:pt x="93" y="198"/>
                  <a:pt x="93" y="198"/>
                </a:cubicBezTo>
                <a:cubicBezTo>
                  <a:pt x="93" y="201"/>
                  <a:pt x="94" y="203"/>
                  <a:pt x="94" y="206"/>
                </a:cubicBezTo>
                <a:cubicBezTo>
                  <a:pt x="98" y="224"/>
                  <a:pt x="111" y="238"/>
                  <a:pt x="128" y="244"/>
                </a:cubicBezTo>
                <a:cubicBezTo>
                  <a:pt x="125" y="249"/>
                  <a:pt x="123" y="255"/>
                  <a:pt x="121" y="261"/>
                </a:cubicBezTo>
                <a:cubicBezTo>
                  <a:pt x="71" y="273"/>
                  <a:pt x="71" y="273"/>
                  <a:pt x="71" y="273"/>
                </a:cubicBezTo>
                <a:cubicBezTo>
                  <a:pt x="36" y="317"/>
                  <a:pt x="36" y="317"/>
                  <a:pt x="36" y="317"/>
                </a:cubicBezTo>
                <a:cubicBezTo>
                  <a:pt x="34" y="319"/>
                  <a:pt x="35" y="321"/>
                  <a:pt x="37" y="323"/>
                </a:cubicBezTo>
                <a:cubicBezTo>
                  <a:pt x="38" y="324"/>
                  <a:pt x="41" y="324"/>
                  <a:pt x="43" y="322"/>
                </a:cubicBezTo>
                <a:cubicBezTo>
                  <a:pt x="43" y="322"/>
                  <a:pt x="74" y="283"/>
                  <a:pt x="76" y="281"/>
                </a:cubicBezTo>
                <a:cubicBezTo>
                  <a:pt x="78" y="281"/>
                  <a:pt x="104" y="274"/>
                  <a:pt x="119" y="270"/>
                </a:cubicBezTo>
                <a:cubicBezTo>
                  <a:pt x="117" y="283"/>
                  <a:pt x="117" y="297"/>
                  <a:pt x="120" y="311"/>
                </a:cubicBezTo>
                <a:cubicBezTo>
                  <a:pt x="121" y="315"/>
                  <a:pt x="122" y="318"/>
                  <a:pt x="123" y="321"/>
                </a:cubicBezTo>
                <a:cubicBezTo>
                  <a:pt x="87" y="352"/>
                  <a:pt x="87" y="352"/>
                  <a:pt x="87" y="352"/>
                </a:cubicBezTo>
                <a:cubicBezTo>
                  <a:pt x="86" y="418"/>
                  <a:pt x="86" y="418"/>
                  <a:pt x="86" y="418"/>
                </a:cubicBezTo>
                <a:cubicBezTo>
                  <a:pt x="86" y="420"/>
                  <a:pt x="88" y="422"/>
                  <a:pt x="90" y="422"/>
                </a:cubicBezTo>
                <a:cubicBezTo>
                  <a:pt x="92" y="422"/>
                  <a:pt x="94" y="420"/>
                  <a:pt x="94" y="418"/>
                </a:cubicBezTo>
                <a:cubicBezTo>
                  <a:pt x="94" y="418"/>
                  <a:pt x="95" y="360"/>
                  <a:pt x="96" y="356"/>
                </a:cubicBezTo>
                <a:cubicBezTo>
                  <a:pt x="97" y="354"/>
                  <a:pt x="115" y="339"/>
                  <a:pt x="126" y="330"/>
                </a:cubicBezTo>
                <a:cubicBezTo>
                  <a:pt x="138" y="363"/>
                  <a:pt x="162" y="384"/>
                  <a:pt x="185" y="380"/>
                </a:cubicBezTo>
                <a:cubicBezTo>
                  <a:pt x="207" y="375"/>
                  <a:pt x="221" y="347"/>
                  <a:pt x="220" y="314"/>
                </a:cubicBezTo>
                <a:cubicBezTo>
                  <a:pt x="233" y="312"/>
                  <a:pt x="253" y="311"/>
                  <a:pt x="256" y="310"/>
                </a:cubicBezTo>
                <a:cubicBezTo>
                  <a:pt x="259" y="315"/>
                  <a:pt x="298" y="380"/>
                  <a:pt x="298" y="380"/>
                </a:cubicBezTo>
                <a:cubicBezTo>
                  <a:pt x="299" y="382"/>
                  <a:pt x="302" y="382"/>
                  <a:pt x="304" y="381"/>
                </a:cubicBezTo>
                <a:cubicBezTo>
                  <a:pt x="306" y="380"/>
                  <a:pt x="307" y="377"/>
                  <a:pt x="305" y="375"/>
                </a:cubicBezTo>
                <a:close/>
              </a:path>
            </a:pathLst>
          </a:custGeom>
          <a:gradFill rotWithShape="1">
            <a:gsLst>
              <a:gs pos="0">
                <a:srgbClr val="4D4D4D"/>
              </a:gs>
              <a:gs pos="50000">
                <a:srgbClr val="010101"/>
              </a:gs>
              <a:gs pos="100000">
                <a:srgbClr val="4D4D4D"/>
              </a:gs>
            </a:gsLst>
            <a:lin ang="18900000" scaled="1"/>
          </a:gra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1" name="Freeform 537"/>
          <p:cNvSpPr>
            <a:spLocks/>
          </p:cNvSpPr>
          <p:nvPr/>
        </p:nvSpPr>
        <p:spPr bwMode="auto">
          <a:xfrm rot="1863332" flipH="1">
            <a:off x="542925" y="5694363"/>
            <a:ext cx="306388" cy="479425"/>
          </a:xfrm>
          <a:custGeom>
            <a:avLst/>
            <a:gdLst/>
            <a:ahLst/>
            <a:cxnLst>
              <a:cxn ang="0">
                <a:pos x="164" y="108"/>
              </a:cxn>
              <a:cxn ang="0">
                <a:pos x="134" y="128"/>
              </a:cxn>
              <a:cxn ang="0">
                <a:pos x="139" y="73"/>
              </a:cxn>
              <a:cxn ang="0">
                <a:pos x="173" y="12"/>
              </a:cxn>
              <a:cxn ang="0">
                <a:pos x="169" y="8"/>
              </a:cxn>
              <a:cxn ang="0">
                <a:pos x="127" y="39"/>
              </a:cxn>
              <a:cxn ang="0">
                <a:pos x="94" y="1"/>
              </a:cxn>
              <a:cxn ang="0">
                <a:pos x="89" y="5"/>
              </a:cxn>
              <a:cxn ang="0">
                <a:pos x="98" y="61"/>
              </a:cxn>
              <a:cxn ang="0">
                <a:pos x="76" y="104"/>
              </a:cxn>
              <a:cxn ang="0">
                <a:pos x="55" y="75"/>
              </a:cxn>
              <a:cxn ang="0">
                <a:pos x="33" y="64"/>
              </a:cxn>
              <a:cxn ang="0">
                <a:pos x="34" y="68"/>
              </a:cxn>
              <a:cxn ang="0">
                <a:pos x="51" y="99"/>
              </a:cxn>
              <a:cxn ang="0">
                <a:pos x="71" y="115"/>
              </a:cxn>
              <a:cxn ang="0">
                <a:pos x="68" y="158"/>
              </a:cxn>
              <a:cxn ang="0">
                <a:pos x="6" y="168"/>
              </a:cxn>
              <a:cxn ang="0">
                <a:pos x="8" y="173"/>
              </a:cxn>
              <a:cxn ang="0">
                <a:pos x="64" y="163"/>
              </a:cxn>
              <a:cxn ang="0">
                <a:pos x="50" y="197"/>
              </a:cxn>
              <a:cxn ang="0">
                <a:pos x="1" y="247"/>
              </a:cxn>
              <a:cxn ang="0">
                <a:pos x="5" y="250"/>
              </a:cxn>
              <a:cxn ang="0">
                <a:pos x="49" y="203"/>
              </a:cxn>
              <a:cxn ang="0">
                <a:pos x="103" y="221"/>
              </a:cxn>
              <a:cxn ang="0">
                <a:pos x="123" y="286"/>
              </a:cxn>
              <a:cxn ang="0">
                <a:pos x="128" y="286"/>
              </a:cxn>
              <a:cxn ang="0">
                <a:pos x="106" y="215"/>
              </a:cxn>
              <a:cxn ang="0">
                <a:pos x="113" y="177"/>
              </a:cxn>
              <a:cxn ang="0">
                <a:pos x="160" y="210"/>
              </a:cxn>
              <a:cxn ang="0">
                <a:pos x="163" y="205"/>
              </a:cxn>
              <a:cxn ang="0">
                <a:pos x="112" y="171"/>
              </a:cxn>
              <a:cxn ang="0">
                <a:pos x="133" y="134"/>
              </a:cxn>
              <a:cxn ang="0">
                <a:pos x="168" y="113"/>
              </a:cxn>
              <a:cxn ang="0">
                <a:pos x="184" y="106"/>
              </a:cxn>
              <a:cxn ang="0">
                <a:pos x="181" y="102"/>
              </a:cxn>
            </a:cxnLst>
            <a:rect l="0" t="0" r="r" b="b"/>
            <a:pathLst>
              <a:path w="184" h="289">
                <a:moveTo>
                  <a:pt x="181" y="102"/>
                </a:moveTo>
                <a:cubicBezTo>
                  <a:pt x="164" y="108"/>
                  <a:pt x="164" y="108"/>
                  <a:pt x="164" y="108"/>
                </a:cubicBezTo>
                <a:cubicBezTo>
                  <a:pt x="164" y="108"/>
                  <a:pt x="157" y="127"/>
                  <a:pt x="156" y="131"/>
                </a:cubicBezTo>
                <a:cubicBezTo>
                  <a:pt x="153" y="131"/>
                  <a:pt x="142" y="129"/>
                  <a:pt x="134" y="128"/>
                </a:cubicBezTo>
                <a:cubicBezTo>
                  <a:pt x="137" y="114"/>
                  <a:pt x="132" y="101"/>
                  <a:pt x="123" y="94"/>
                </a:cubicBezTo>
                <a:cubicBezTo>
                  <a:pt x="130" y="91"/>
                  <a:pt x="137" y="83"/>
                  <a:pt x="139" y="73"/>
                </a:cubicBezTo>
                <a:cubicBezTo>
                  <a:pt x="141" y="66"/>
                  <a:pt x="141" y="60"/>
                  <a:pt x="140" y="54"/>
                </a:cubicBezTo>
                <a:cubicBezTo>
                  <a:pt x="173" y="12"/>
                  <a:pt x="173" y="12"/>
                  <a:pt x="173" y="12"/>
                </a:cubicBezTo>
                <a:cubicBezTo>
                  <a:pt x="174" y="10"/>
                  <a:pt x="174" y="8"/>
                  <a:pt x="173" y="7"/>
                </a:cubicBezTo>
                <a:cubicBezTo>
                  <a:pt x="172" y="6"/>
                  <a:pt x="170" y="6"/>
                  <a:pt x="169" y="8"/>
                </a:cubicBezTo>
                <a:cubicBezTo>
                  <a:pt x="138" y="48"/>
                  <a:pt x="138" y="48"/>
                  <a:pt x="138" y="48"/>
                </a:cubicBezTo>
                <a:cubicBezTo>
                  <a:pt x="135" y="44"/>
                  <a:pt x="132" y="41"/>
                  <a:pt x="127" y="39"/>
                </a:cubicBezTo>
                <a:cubicBezTo>
                  <a:pt x="122" y="38"/>
                  <a:pt x="117" y="39"/>
                  <a:pt x="113" y="42"/>
                </a:cubicBezTo>
                <a:cubicBezTo>
                  <a:pt x="94" y="1"/>
                  <a:pt x="94" y="1"/>
                  <a:pt x="94" y="1"/>
                </a:cubicBezTo>
                <a:cubicBezTo>
                  <a:pt x="93" y="0"/>
                  <a:pt x="91" y="0"/>
                  <a:pt x="90" y="1"/>
                </a:cubicBezTo>
                <a:cubicBezTo>
                  <a:pt x="89" y="1"/>
                  <a:pt x="88" y="3"/>
                  <a:pt x="89" y="5"/>
                </a:cubicBezTo>
                <a:cubicBezTo>
                  <a:pt x="108" y="45"/>
                  <a:pt x="108" y="45"/>
                  <a:pt x="108" y="45"/>
                </a:cubicBezTo>
                <a:cubicBezTo>
                  <a:pt x="104" y="49"/>
                  <a:pt x="100" y="54"/>
                  <a:pt x="98" y="61"/>
                </a:cubicBezTo>
                <a:cubicBezTo>
                  <a:pt x="96" y="71"/>
                  <a:pt x="97" y="81"/>
                  <a:pt x="101" y="87"/>
                </a:cubicBezTo>
                <a:cubicBezTo>
                  <a:pt x="91" y="89"/>
                  <a:pt x="82" y="95"/>
                  <a:pt x="76" y="104"/>
                </a:cubicBezTo>
                <a:cubicBezTo>
                  <a:pt x="69" y="101"/>
                  <a:pt x="58" y="95"/>
                  <a:pt x="56" y="94"/>
                </a:cubicBezTo>
                <a:cubicBezTo>
                  <a:pt x="56" y="92"/>
                  <a:pt x="55" y="75"/>
                  <a:pt x="55" y="75"/>
                </a:cubicBezTo>
                <a:cubicBezTo>
                  <a:pt x="37" y="63"/>
                  <a:pt x="37" y="63"/>
                  <a:pt x="37" y="63"/>
                </a:cubicBezTo>
                <a:cubicBezTo>
                  <a:pt x="36" y="62"/>
                  <a:pt x="34" y="63"/>
                  <a:pt x="33" y="64"/>
                </a:cubicBezTo>
                <a:cubicBezTo>
                  <a:pt x="33" y="64"/>
                  <a:pt x="33" y="65"/>
                  <a:pt x="33" y="65"/>
                </a:cubicBezTo>
                <a:cubicBezTo>
                  <a:pt x="32" y="66"/>
                  <a:pt x="33" y="67"/>
                  <a:pt x="34" y="68"/>
                </a:cubicBezTo>
                <a:cubicBezTo>
                  <a:pt x="34" y="68"/>
                  <a:pt x="48" y="78"/>
                  <a:pt x="49" y="79"/>
                </a:cubicBezTo>
                <a:cubicBezTo>
                  <a:pt x="50" y="82"/>
                  <a:pt x="51" y="99"/>
                  <a:pt x="51" y="99"/>
                </a:cubicBezTo>
                <a:cubicBezTo>
                  <a:pt x="73" y="110"/>
                  <a:pt x="73" y="110"/>
                  <a:pt x="73" y="110"/>
                </a:cubicBezTo>
                <a:cubicBezTo>
                  <a:pt x="72" y="111"/>
                  <a:pt x="72" y="113"/>
                  <a:pt x="71" y="115"/>
                </a:cubicBezTo>
                <a:cubicBezTo>
                  <a:pt x="67" y="127"/>
                  <a:pt x="70" y="140"/>
                  <a:pt x="77" y="149"/>
                </a:cubicBezTo>
                <a:cubicBezTo>
                  <a:pt x="74" y="151"/>
                  <a:pt x="71" y="154"/>
                  <a:pt x="68" y="158"/>
                </a:cubicBezTo>
                <a:cubicBezTo>
                  <a:pt x="38" y="151"/>
                  <a:pt x="38" y="151"/>
                  <a:pt x="38" y="151"/>
                </a:cubicBezTo>
                <a:cubicBezTo>
                  <a:pt x="6" y="168"/>
                  <a:pt x="6" y="168"/>
                  <a:pt x="6" y="168"/>
                </a:cubicBezTo>
                <a:cubicBezTo>
                  <a:pt x="5" y="168"/>
                  <a:pt x="4" y="170"/>
                  <a:pt x="5" y="172"/>
                </a:cubicBezTo>
                <a:cubicBezTo>
                  <a:pt x="5" y="173"/>
                  <a:pt x="7" y="174"/>
                  <a:pt x="8" y="173"/>
                </a:cubicBezTo>
                <a:cubicBezTo>
                  <a:pt x="8" y="173"/>
                  <a:pt x="36" y="158"/>
                  <a:pt x="38" y="157"/>
                </a:cubicBezTo>
                <a:cubicBezTo>
                  <a:pt x="39" y="157"/>
                  <a:pt x="55" y="161"/>
                  <a:pt x="64" y="163"/>
                </a:cubicBezTo>
                <a:cubicBezTo>
                  <a:pt x="59" y="171"/>
                  <a:pt x="55" y="180"/>
                  <a:pt x="52" y="190"/>
                </a:cubicBezTo>
                <a:cubicBezTo>
                  <a:pt x="51" y="192"/>
                  <a:pt x="51" y="194"/>
                  <a:pt x="50" y="197"/>
                </a:cubicBezTo>
                <a:cubicBezTo>
                  <a:pt x="22" y="205"/>
                  <a:pt x="22" y="205"/>
                  <a:pt x="22" y="205"/>
                </a:cubicBezTo>
                <a:cubicBezTo>
                  <a:pt x="1" y="247"/>
                  <a:pt x="1" y="247"/>
                  <a:pt x="1" y="247"/>
                </a:cubicBezTo>
                <a:cubicBezTo>
                  <a:pt x="0" y="248"/>
                  <a:pt x="0" y="250"/>
                  <a:pt x="1" y="251"/>
                </a:cubicBezTo>
                <a:cubicBezTo>
                  <a:pt x="3" y="252"/>
                  <a:pt x="4" y="251"/>
                  <a:pt x="5" y="250"/>
                </a:cubicBezTo>
                <a:cubicBezTo>
                  <a:pt x="5" y="250"/>
                  <a:pt x="24" y="213"/>
                  <a:pt x="25" y="210"/>
                </a:cubicBezTo>
                <a:cubicBezTo>
                  <a:pt x="27" y="210"/>
                  <a:pt x="40" y="206"/>
                  <a:pt x="49" y="203"/>
                </a:cubicBezTo>
                <a:cubicBezTo>
                  <a:pt x="45" y="228"/>
                  <a:pt x="51" y="249"/>
                  <a:pt x="64" y="253"/>
                </a:cubicBezTo>
                <a:cubicBezTo>
                  <a:pt x="77" y="256"/>
                  <a:pt x="93" y="243"/>
                  <a:pt x="103" y="221"/>
                </a:cubicBezTo>
                <a:cubicBezTo>
                  <a:pt x="110" y="224"/>
                  <a:pt x="121" y="229"/>
                  <a:pt x="123" y="230"/>
                </a:cubicBezTo>
                <a:cubicBezTo>
                  <a:pt x="123" y="233"/>
                  <a:pt x="123" y="286"/>
                  <a:pt x="123" y="286"/>
                </a:cubicBezTo>
                <a:cubicBezTo>
                  <a:pt x="123" y="288"/>
                  <a:pt x="124" y="289"/>
                  <a:pt x="125" y="289"/>
                </a:cubicBezTo>
                <a:cubicBezTo>
                  <a:pt x="127" y="289"/>
                  <a:pt x="128" y="287"/>
                  <a:pt x="128" y="286"/>
                </a:cubicBezTo>
                <a:cubicBezTo>
                  <a:pt x="128" y="226"/>
                  <a:pt x="128" y="226"/>
                  <a:pt x="128" y="226"/>
                </a:cubicBezTo>
                <a:cubicBezTo>
                  <a:pt x="106" y="215"/>
                  <a:pt x="106" y="215"/>
                  <a:pt x="106" y="215"/>
                </a:cubicBezTo>
                <a:cubicBezTo>
                  <a:pt x="107" y="213"/>
                  <a:pt x="108" y="210"/>
                  <a:pt x="109" y="206"/>
                </a:cubicBezTo>
                <a:cubicBezTo>
                  <a:pt x="112" y="196"/>
                  <a:pt x="113" y="186"/>
                  <a:pt x="113" y="177"/>
                </a:cubicBezTo>
                <a:cubicBezTo>
                  <a:pt x="120" y="180"/>
                  <a:pt x="138" y="185"/>
                  <a:pt x="139" y="185"/>
                </a:cubicBezTo>
                <a:cubicBezTo>
                  <a:pt x="140" y="186"/>
                  <a:pt x="160" y="210"/>
                  <a:pt x="160" y="210"/>
                </a:cubicBezTo>
                <a:cubicBezTo>
                  <a:pt x="161" y="211"/>
                  <a:pt x="162" y="211"/>
                  <a:pt x="163" y="210"/>
                </a:cubicBezTo>
                <a:cubicBezTo>
                  <a:pt x="164" y="208"/>
                  <a:pt x="164" y="206"/>
                  <a:pt x="163" y="205"/>
                </a:cubicBezTo>
                <a:cubicBezTo>
                  <a:pt x="142" y="180"/>
                  <a:pt x="142" y="180"/>
                  <a:pt x="142" y="180"/>
                </a:cubicBezTo>
                <a:cubicBezTo>
                  <a:pt x="112" y="171"/>
                  <a:pt x="112" y="171"/>
                  <a:pt x="112" y="171"/>
                </a:cubicBezTo>
                <a:cubicBezTo>
                  <a:pt x="112" y="166"/>
                  <a:pt x="111" y="162"/>
                  <a:pt x="110" y="159"/>
                </a:cubicBezTo>
                <a:cubicBezTo>
                  <a:pt x="120" y="155"/>
                  <a:pt x="129" y="146"/>
                  <a:pt x="133" y="134"/>
                </a:cubicBezTo>
                <a:cubicBezTo>
                  <a:pt x="159" y="138"/>
                  <a:pt x="159" y="138"/>
                  <a:pt x="159" y="138"/>
                </a:cubicBezTo>
                <a:cubicBezTo>
                  <a:pt x="159" y="138"/>
                  <a:pt x="167" y="116"/>
                  <a:pt x="168" y="113"/>
                </a:cubicBezTo>
                <a:cubicBezTo>
                  <a:pt x="170" y="113"/>
                  <a:pt x="182" y="108"/>
                  <a:pt x="182" y="108"/>
                </a:cubicBezTo>
                <a:cubicBezTo>
                  <a:pt x="183" y="108"/>
                  <a:pt x="184" y="107"/>
                  <a:pt x="184" y="106"/>
                </a:cubicBezTo>
                <a:cubicBezTo>
                  <a:pt x="184" y="106"/>
                  <a:pt x="184" y="105"/>
                  <a:pt x="184" y="104"/>
                </a:cubicBezTo>
                <a:cubicBezTo>
                  <a:pt x="184" y="103"/>
                  <a:pt x="183" y="102"/>
                  <a:pt x="181" y="10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2" name="Freeform 538"/>
          <p:cNvSpPr>
            <a:spLocks/>
          </p:cNvSpPr>
          <p:nvPr/>
        </p:nvSpPr>
        <p:spPr bwMode="auto">
          <a:xfrm rot="375817" flipH="1">
            <a:off x="887413" y="5597525"/>
            <a:ext cx="700087" cy="939800"/>
          </a:xfrm>
          <a:custGeom>
            <a:avLst/>
            <a:gdLst/>
            <a:ahLst/>
            <a:cxnLst>
              <a:cxn ang="0">
                <a:pos x="415" y="227"/>
              </a:cxn>
              <a:cxn ang="0">
                <a:pos x="356" y="273"/>
              </a:cxn>
              <a:cxn ang="0">
                <a:pos x="287" y="191"/>
              </a:cxn>
              <a:cxn ang="0">
                <a:pos x="329" y="120"/>
              </a:cxn>
              <a:cxn ang="0">
                <a:pos x="407" y="42"/>
              </a:cxn>
              <a:cxn ang="0">
                <a:pos x="325" y="109"/>
              </a:cxn>
              <a:cxn ang="0">
                <a:pos x="271" y="87"/>
              </a:cxn>
              <a:cxn ang="0">
                <a:pos x="224" y="1"/>
              </a:cxn>
              <a:cxn ang="0">
                <a:pos x="260" y="92"/>
              </a:cxn>
              <a:cxn ang="0">
                <a:pos x="241" y="172"/>
              </a:cxn>
              <a:cxn ang="0">
                <a:pos x="140" y="170"/>
              </a:cxn>
              <a:cxn ang="0">
                <a:pos x="101" y="103"/>
              </a:cxn>
              <a:cxn ang="0">
                <a:pos x="92" y="105"/>
              </a:cxn>
              <a:cxn ang="0">
                <a:pos x="127" y="139"/>
              </a:cxn>
              <a:cxn ang="0">
                <a:pos x="176" y="205"/>
              </a:cxn>
              <a:cxn ang="0">
                <a:pos x="180" y="282"/>
              </a:cxn>
              <a:cxn ang="0">
                <a:pos x="94" y="272"/>
              </a:cxn>
              <a:cxn ang="0">
                <a:pos x="19" y="301"/>
              </a:cxn>
              <a:cxn ang="0">
                <a:pos x="94" y="284"/>
              </a:cxn>
              <a:cxn ang="0">
                <a:pos x="121" y="351"/>
              </a:cxn>
              <a:cxn ang="0">
                <a:pos x="53" y="371"/>
              </a:cxn>
              <a:cxn ang="0">
                <a:pos x="4" y="452"/>
              </a:cxn>
              <a:cxn ang="0">
                <a:pos x="60" y="382"/>
              </a:cxn>
              <a:cxn ang="0">
                <a:pos x="141" y="476"/>
              </a:cxn>
              <a:cxn ang="0">
                <a:pos x="273" y="452"/>
              </a:cxn>
              <a:cxn ang="0">
                <a:pos x="273" y="567"/>
              </a:cxn>
              <a:cxn ang="0">
                <a:pos x="285" y="446"/>
              </a:cxn>
              <a:cxn ang="0">
                <a:pos x="244" y="403"/>
              </a:cxn>
              <a:cxn ang="0">
                <a:pos x="313" y="372"/>
              </a:cxn>
              <a:cxn ang="0">
                <a:pos x="364" y="427"/>
              </a:cxn>
              <a:cxn ang="0">
                <a:pos x="320" y="362"/>
              </a:cxn>
              <a:cxn ang="0">
                <a:pos x="252" y="311"/>
              </a:cxn>
              <a:cxn ang="0">
                <a:pos x="362" y="287"/>
              </a:cxn>
              <a:cxn ang="0">
                <a:pos x="417" y="239"/>
              </a:cxn>
              <a:cxn ang="0">
                <a:pos x="422" y="232"/>
              </a:cxn>
            </a:cxnLst>
            <a:rect l="0" t="0" r="r" b="b"/>
            <a:pathLst>
              <a:path w="422" h="567">
                <a:moveTo>
                  <a:pt x="422" y="232"/>
                </a:moveTo>
                <a:cubicBezTo>
                  <a:pt x="421" y="229"/>
                  <a:pt x="418" y="227"/>
                  <a:pt x="415" y="227"/>
                </a:cubicBezTo>
                <a:cubicBezTo>
                  <a:pt x="376" y="233"/>
                  <a:pt x="376" y="233"/>
                  <a:pt x="376" y="233"/>
                </a:cubicBezTo>
                <a:cubicBezTo>
                  <a:pt x="376" y="233"/>
                  <a:pt x="359" y="266"/>
                  <a:pt x="356" y="273"/>
                </a:cubicBezTo>
                <a:cubicBezTo>
                  <a:pt x="351" y="272"/>
                  <a:pt x="327" y="265"/>
                  <a:pt x="309" y="261"/>
                </a:cubicBezTo>
                <a:cubicBezTo>
                  <a:pt x="316" y="235"/>
                  <a:pt x="307" y="209"/>
                  <a:pt x="287" y="191"/>
                </a:cubicBezTo>
                <a:cubicBezTo>
                  <a:pt x="303" y="187"/>
                  <a:pt x="319" y="175"/>
                  <a:pt x="326" y="157"/>
                </a:cubicBezTo>
                <a:cubicBezTo>
                  <a:pt x="331" y="145"/>
                  <a:pt x="332" y="132"/>
                  <a:pt x="329" y="120"/>
                </a:cubicBezTo>
                <a:cubicBezTo>
                  <a:pt x="407" y="50"/>
                  <a:pt x="407" y="50"/>
                  <a:pt x="407" y="50"/>
                </a:cubicBezTo>
                <a:cubicBezTo>
                  <a:pt x="409" y="48"/>
                  <a:pt x="409" y="44"/>
                  <a:pt x="407" y="42"/>
                </a:cubicBezTo>
                <a:cubicBezTo>
                  <a:pt x="405" y="39"/>
                  <a:pt x="401" y="39"/>
                  <a:pt x="399" y="41"/>
                </a:cubicBezTo>
                <a:cubicBezTo>
                  <a:pt x="325" y="109"/>
                  <a:pt x="325" y="109"/>
                  <a:pt x="325" y="109"/>
                </a:cubicBezTo>
                <a:cubicBezTo>
                  <a:pt x="320" y="100"/>
                  <a:pt x="312" y="92"/>
                  <a:pt x="302" y="88"/>
                </a:cubicBezTo>
                <a:cubicBezTo>
                  <a:pt x="292" y="84"/>
                  <a:pt x="281" y="84"/>
                  <a:pt x="271" y="87"/>
                </a:cubicBezTo>
                <a:cubicBezTo>
                  <a:pt x="232" y="4"/>
                  <a:pt x="232" y="4"/>
                  <a:pt x="232" y="4"/>
                </a:cubicBezTo>
                <a:cubicBezTo>
                  <a:pt x="231" y="1"/>
                  <a:pt x="227" y="0"/>
                  <a:pt x="224" y="1"/>
                </a:cubicBezTo>
                <a:cubicBezTo>
                  <a:pt x="222" y="2"/>
                  <a:pt x="220" y="6"/>
                  <a:pt x="222" y="9"/>
                </a:cubicBezTo>
                <a:cubicBezTo>
                  <a:pt x="260" y="92"/>
                  <a:pt x="260" y="92"/>
                  <a:pt x="260" y="92"/>
                </a:cubicBezTo>
                <a:cubicBezTo>
                  <a:pt x="250" y="98"/>
                  <a:pt x="242" y="108"/>
                  <a:pt x="237" y="120"/>
                </a:cubicBezTo>
                <a:cubicBezTo>
                  <a:pt x="229" y="138"/>
                  <a:pt x="231" y="158"/>
                  <a:pt x="241" y="172"/>
                </a:cubicBezTo>
                <a:cubicBezTo>
                  <a:pt x="218" y="170"/>
                  <a:pt x="197" y="179"/>
                  <a:pt x="183" y="195"/>
                </a:cubicBezTo>
                <a:cubicBezTo>
                  <a:pt x="168" y="187"/>
                  <a:pt x="143" y="172"/>
                  <a:pt x="140" y="170"/>
                </a:cubicBezTo>
                <a:cubicBezTo>
                  <a:pt x="140" y="165"/>
                  <a:pt x="139" y="133"/>
                  <a:pt x="139" y="133"/>
                </a:cubicBezTo>
                <a:cubicBezTo>
                  <a:pt x="101" y="103"/>
                  <a:pt x="101" y="103"/>
                  <a:pt x="101" y="103"/>
                </a:cubicBezTo>
                <a:cubicBezTo>
                  <a:pt x="98" y="101"/>
                  <a:pt x="95" y="101"/>
                  <a:pt x="93" y="104"/>
                </a:cubicBezTo>
                <a:cubicBezTo>
                  <a:pt x="92" y="104"/>
                  <a:pt x="92" y="105"/>
                  <a:pt x="92" y="105"/>
                </a:cubicBezTo>
                <a:cubicBezTo>
                  <a:pt x="91" y="108"/>
                  <a:pt x="92" y="110"/>
                  <a:pt x="94" y="112"/>
                </a:cubicBezTo>
                <a:cubicBezTo>
                  <a:pt x="94" y="112"/>
                  <a:pt x="123" y="136"/>
                  <a:pt x="127" y="139"/>
                </a:cubicBezTo>
                <a:cubicBezTo>
                  <a:pt x="127" y="143"/>
                  <a:pt x="128" y="177"/>
                  <a:pt x="128" y="177"/>
                </a:cubicBezTo>
                <a:cubicBezTo>
                  <a:pt x="176" y="205"/>
                  <a:pt x="176" y="205"/>
                  <a:pt x="176" y="205"/>
                </a:cubicBezTo>
                <a:cubicBezTo>
                  <a:pt x="174" y="208"/>
                  <a:pt x="172" y="211"/>
                  <a:pt x="171" y="214"/>
                </a:cubicBezTo>
                <a:cubicBezTo>
                  <a:pt x="162" y="237"/>
                  <a:pt x="166" y="262"/>
                  <a:pt x="180" y="282"/>
                </a:cubicBezTo>
                <a:cubicBezTo>
                  <a:pt x="173" y="285"/>
                  <a:pt x="166" y="290"/>
                  <a:pt x="159" y="296"/>
                </a:cubicBezTo>
                <a:cubicBezTo>
                  <a:pt x="94" y="272"/>
                  <a:pt x="94" y="272"/>
                  <a:pt x="94" y="272"/>
                </a:cubicBezTo>
                <a:cubicBezTo>
                  <a:pt x="23" y="294"/>
                  <a:pt x="23" y="294"/>
                  <a:pt x="23" y="294"/>
                </a:cubicBezTo>
                <a:cubicBezTo>
                  <a:pt x="20" y="295"/>
                  <a:pt x="18" y="298"/>
                  <a:pt x="19" y="301"/>
                </a:cubicBezTo>
                <a:cubicBezTo>
                  <a:pt x="20" y="304"/>
                  <a:pt x="23" y="306"/>
                  <a:pt x="26" y="305"/>
                </a:cubicBezTo>
                <a:cubicBezTo>
                  <a:pt x="26" y="305"/>
                  <a:pt x="90" y="285"/>
                  <a:pt x="94" y="284"/>
                </a:cubicBezTo>
                <a:cubicBezTo>
                  <a:pt x="96" y="285"/>
                  <a:pt x="130" y="297"/>
                  <a:pt x="150" y="305"/>
                </a:cubicBezTo>
                <a:cubicBezTo>
                  <a:pt x="139" y="317"/>
                  <a:pt x="128" y="333"/>
                  <a:pt x="121" y="351"/>
                </a:cubicBezTo>
                <a:cubicBezTo>
                  <a:pt x="119" y="356"/>
                  <a:pt x="117" y="360"/>
                  <a:pt x="116" y="364"/>
                </a:cubicBezTo>
                <a:cubicBezTo>
                  <a:pt x="53" y="371"/>
                  <a:pt x="53" y="371"/>
                  <a:pt x="53" y="371"/>
                </a:cubicBezTo>
                <a:cubicBezTo>
                  <a:pt x="2" y="444"/>
                  <a:pt x="2" y="444"/>
                  <a:pt x="2" y="444"/>
                </a:cubicBezTo>
                <a:cubicBezTo>
                  <a:pt x="0" y="447"/>
                  <a:pt x="1" y="450"/>
                  <a:pt x="4" y="452"/>
                </a:cubicBezTo>
                <a:cubicBezTo>
                  <a:pt x="6" y="454"/>
                  <a:pt x="10" y="453"/>
                  <a:pt x="12" y="451"/>
                </a:cubicBezTo>
                <a:cubicBezTo>
                  <a:pt x="12" y="451"/>
                  <a:pt x="57" y="386"/>
                  <a:pt x="60" y="382"/>
                </a:cubicBezTo>
                <a:cubicBezTo>
                  <a:pt x="63" y="382"/>
                  <a:pt x="94" y="379"/>
                  <a:pt x="113" y="377"/>
                </a:cubicBezTo>
                <a:cubicBezTo>
                  <a:pt x="102" y="422"/>
                  <a:pt x="113" y="464"/>
                  <a:pt x="141" y="476"/>
                </a:cubicBezTo>
                <a:cubicBezTo>
                  <a:pt x="170" y="488"/>
                  <a:pt x="206" y="467"/>
                  <a:pt x="231" y="429"/>
                </a:cubicBezTo>
                <a:cubicBezTo>
                  <a:pt x="245" y="437"/>
                  <a:pt x="269" y="450"/>
                  <a:pt x="273" y="452"/>
                </a:cubicBezTo>
                <a:cubicBezTo>
                  <a:pt x="273" y="459"/>
                  <a:pt x="267" y="561"/>
                  <a:pt x="267" y="561"/>
                </a:cubicBezTo>
                <a:cubicBezTo>
                  <a:pt x="267" y="564"/>
                  <a:pt x="269" y="567"/>
                  <a:pt x="273" y="567"/>
                </a:cubicBezTo>
                <a:cubicBezTo>
                  <a:pt x="276" y="567"/>
                  <a:pt x="279" y="565"/>
                  <a:pt x="279" y="561"/>
                </a:cubicBezTo>
                <a:cubicBezTo>
                  <a:pt x="285" y="446"/>
                  <a:pt x="285" y="446"/>
                  <a:pt x="285" y="446"/>
                </a:cubicBezTo>
                <a:cubicBezTo>
                  <a:pt x="237" y="419"/>
                  <a:pt x="237" y="419"/>
                  <a:pt x="237" y="419"/>
                </a:cubicBezTo>
                <a:cubicBezTo>
                  <a:pt x="239" y="414"/>
                  <a:pt x="242" y="408"/>
                  <a:pt x="244" y="403"/>
                </a:cubicBezTo>
                <a:cubicBezTo>
                  <a:pt x="252" y="384"/>
                  <a:pt x="256" y="365"/>
                  <a:pt x="257" y="348"/>
                </a:cubicBezTo>
                <a:cubicBezTo>
                  <a:pt x="272" y="355"/>
                  <a:pt x="311" y="371"/>
                  <a:pt x="313" y="372"/>
                </a:cubicBezTo>
                <a:cubicBezTo>
                  <a:pt x="315" y="374"/>
                  <a:pt x="356" y="426"/>
                  <a:pt x="356" y="426"/>
                </a:cubicBezTo>
                <a:cubicBezTo>
                  <a:pt x="358" y="428"/>
                  <a:pt x="362" y="429"/>
                  <a:pt x="364" y="427"/>
                </a:cubicBezTo>
                <a:cubicBezTo>
                  <a:pt x="367" y="425"/>
                  <a:pt x="367" y="421"/>
                  <a:pt x="365" y="419"/>
                </a:cubicBezTo>
                <a:cubicBezTo>
                  <a:pt x="320" y="362"/>
                  <a:pt x="320" y="362"/>
                  <a:pt x="320" y="362"/>
                </a:cubicBezTo>
                <a:cubicBezTo>
                  <a:pt x="257" y="336"/>
                  <a:pt x="257" y="336"/>
                  <a:pt x="257" y="336"/>
                </a:cubicBezTo>
                <a:cubicBezTo>
                  <a:pt x="256" y="327"/>
                  <a:pt x="254" y="319"/>
                  <a:pt x="252" y="311"/>
                </a:cubicBezTo>
                <a:cubicBezTo>
                  <a:pt x="275" y="308"/>
                  <a:pt x="295" y="294"/>
                  <a:pt x="305" y="272"/>
                </a:cubicBezTo>
                <a:cubicBezTo>
                  <a:pt x="362" y="287"/>
                  <a:pt x="362" y="287"/>
                  <a:pt x="362" y="287"/>
                </a:cubicBezTo>
                <a:cubicBezTo>
                  <a:pt x="362" y="287"/>
                  <a:pt x="381" y="248"/>
                  <a:pt x="384" y="244"/>
                </a:cubicBezTo>
                <a:cubicBezTo>
                  <a:pt x="389" y="243"/>
                  <a:pt x="417" y="239"/>
                  <a:pt x="417" y="239"/>
                </a:cubicBezTo>
                <a:cubicBezTo>
                  <a:pt x="419" y="238"/>
                  <a:pt x="420" y="237"/>
                  <a:pt x="421" y="235"/>
                </a:cubicBezTo>
                <a:cubicBezTo>
                  <a:pt x="422" y="234"/>
                  <a:pt x="422" y="233"/>
                  <a:pt x="422" y="23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3" name="Freeform 539"/>
          <p:cNvSpPr>
            <a:spLocks/>
          </p:cNvSpPr>
          <p:nvPr/>
        </p:nvSpPr>
        <p:spPr bwMode="auto">
          <a:xfrm rot="21049324" flipH="1">
            <a:off x="6578600" y="5811838"/>
            <a:ext cx="292100" cy="346075"/>
          </a:xfrm>
          <a:custGeom>
            <a:avLst/>
            <a:gdLst/>
            <a:ahLst/>
            <a:cxnLst>
              <a:cxn ang="0">
                <a:pos x="245" y="214"/>
              </a:cxn>
              <a:cxn ang="0">
                <a:pos x="208" y="218"/>
              </a:cxn>
              <a:cxn ang="0">
                <a:pos x="219" y="173"/>
              </a:cxn>
              <a:cxn ang="0">
                <a:pos x="266" y="168"/>
              </a:cxn>
              <a:cxn ang="0">
                <a:pos x="217" y="165"/>
              </a:cxn>
              <a:cxn ang="0">
                <a:pos x="166" y="180"/>
              </a:cxn>
              <a:cxn ang="0">
                <a:pos x="196" y="116"/>
              </a:cxn>
              <a:cxn ang="0">
                <a:pos x="192" y="70"/>
              </a:cxn>
              <a:cxn ang="0">
                <a:pos x="191" y="65"/>
              </a:cxn>
              <a:cxn ang="0">
                <a:pos x="174" y="88"/>
              </a:cxn>
              <a:cxn ang="0">
                <a:pos x="162" y="132"/>
              </a:cxn>
              <a:cxn ang="0">
                <a:pos x="117" y="84"/>
              </a:cxn>
              <a:cxn ang="0">
                <a:pos x="94" y="3"/>
              </a:cxn>
              <a:cxn ang="0">
                <a:pos x="87" y="4"/>
              </a:cxn>
              <a:cxn ang="0">
                <a:pos x="74" y="70"/>
              </a:cxn>
              <a:cxn ang="0">
                <a:pos x="5" y="73"/>
              </a:cxn>
              <a:cxn ang="0">
                <a:pos x="4" y="80"/>
              </a:cxn>
              <a:cxn ang="0">
                <a:pos x="65" y="115"/>
              </a:cxn>
              <a:cxn ang="0">
                <a:pos x="82" y="170"/>
              </a:cxn>
              <a:cxn ang="0">
                <a:pos x="34" y="168"/>
              </a:cxn>
              <a:cxn ang="0">
                <a:pos x="2" y="180"/>
              </a:cxn>
              <a:cxn ang="0">
                <a:pos x="6" y="183"/>
              </a:cxn>
              <a:cxn ang="0">
                <a:pos x="52" y="190"/>
              </a:cxn>
              <a:cxn ang="0">
                <a:pos x="87" y="183"/>
              </a:cxn>
              <a:cxn ang="0">
                <a:pos x="123" y="220"/>
              </a:cxn>
              <a:cxn ang="0">
                <a:pos x="70" y="287"/>
              </a:cxn>
              <a:cxn ang="0">
                <a:pos x="77" y="290"/>
              </a:cxn>
              <a:cxn ang="0">
                <a:pos x="124" y="228"/>
              </a:cxn>
              <a:cxn ang="0">
                <a:pos x="140" y="268"/>
              </a:cxn>
              <a:cxn ang="0">
                <a:pos x="137" y="355"/>
              </a:cxn>
              <a:cxn ang="0">
                <a:pos x="144" y="352"/>
              </a:cxn>
              <a:cxn ang="0">
                <a:pos x="145" y="274"/>
              </a:cxn>
              <a:cxn ang="0">
                <a:pos x="216" y="235"/>
              </a:cxn>
              <a:cxn ang="0">
                <a:pos x="296" y="267"/>
              </a:cxn>
              <a:cxn ang="0">
                <a:pos x="300" y="262"/>
              </a:cxn>
            </a:cxnLst>
            <a:rect l="0" t="0" r="r" b="b"/>
            <a:pathLst>
              <a:path w="302" h="358">
                <a:moveTo>
                  <a:pt x="300" y="262"/>
                </a:moveTo>
                <a:cubicBezTo>
                  <a:pt x="245" y="214"/>
                  <a:pt x="245" y="214"/>
                  <a:pt x="245" y="214"/>
                </a:cubicBezTo>
                <a:cubicBezTo>
                  <a:pt x="213" y="228"/>
                  <a:pt x="213" y="228"/>
                  <a:pt x="213" y="228"/>
                </a:cubicBezTo>
                <a:cubicBezTo>
                  <a:pt x="212" y="225"/>
                  <a:pt x="210" y="222"/>
                  <a:pt x="208" y="218"/>
                </a:cubicBezTo>
                <a:cubicBezTo>
                  <a:pt x="202" y="207"/>
                  <a:pt x="194" y="198"/>
                  <a:pt x="186" y="192"/>
                </a:cubicBezTo>
                <a:cubicBezTo>
                  <a:pt x="195" y="187"/>
                  <a:pt x="218" y="173"/>
                  <a:pt x="219" y="173"/>
                </a:cubicBezTo>
                <a:cubicBezTo>
                  <a:pt x="221" y="172"/>
                  <a:pt x="263" y="172"/>
                  <a:pt x="263" y="172"/>
                </a:cubicBezTo>
                <a:cubicBezTo>
                  <a:pt x="265" y="172"/>
                  <a:pt x="266" y="170"/>
                  <a:pt x="266" y="168"/>
                </a:cubicBezTo>
                <a:cubicBezTo>
                  <a:pt x="266" y="166"/>
                  <a:pt x="264" y="164"/>
                  <a:pt x="262" y="164"/>
                </a:cubicBezTo>
                <a:cubicBezTo>
                  <a:pt x="217" y="165"/>
                  <a:pt x="217" y="165"/>
                  <a:pt x="217" y="165"/>
                </a:cubicBezTo>
                <a:cubicBezTo>
                  <a:pt x="180" y="187"/>
                  <a:pt x="180" y="187"/>
                  <a:pt x="180" y="187"/>
                </a:cubicBezTo>
                <a:cubicBezTo>
                  <a:pt x="175" y="184"/>
                  <a:pt x="170" y="181"/>
                  <a:pt x="166" y="180"/>
                </a:cubicBezTo>
                <a:cubicBezTo>
                  <a:pt x="173" y="167"/>
                  <a:pt x="174" y="151"/>
                  <a:pt x="166" y="138"/>
                </a:cubicBezTo>
                <a:cubicBezTo>
                  <a:pt x="196" y="116"/>
                  <a:pt x="196" y="116"/>
                  <a:pt x="196" y="116"/>
                </a:cubicBezTo>
                <a:cubicBezTo>
                  <a:pt x="196" y="116"/>
                  <a:pt x="184" y="91"/>
                  <a:pt x="182" y="88"/>
                </a:cubicBezTo>
                <a:cubicBezTo>
                  <a:pt x="184" y="86"/>
                  <a:pt x="192" y="70"/>
                  <a:pt x="192" y="70"/>
                </a:cubicBezTo>
                <a:cubicBezTo>
                  <a:pt x="193" y="69"/>
                  <a:pt x="193" y="68"/>
                  <a:pt x="192" y="67"/>
                </a:cubicBezTo>
                <a:cubicBezTo>
                  <a:pt x="192" y="66"/>
                  <a:pt x="191" y="66"/>
                  <a:pt x="191" y="65"/>
                </a:cubicBezTo>
                <a:cubicBezTo>
                  <a:pt x="189" y="64"/>
                  <a:pt x="187" y="65"/>
                  <a:pt x="186" y="67"/>
                </a:cubicBezTo>
                <a:cubicBezTo>
                  <a:pt x="174" y="88"/>
                  <a:pt x="174" y="88"/>
                  <a:pt x="174" y="88"/>
                </a:cubicBezTo>
                <a:cubicBezTo>
                  <a:pt x="174" y="88"/>
                  <a:pt x="184" y="109"/>
                  <a:pt x="186" y="114"/>
                </a:cubicBezTo>
                <a:cubicBezTo>
                  <a:pt x="184" y="116"/>
                  <a:pt x="171" y="125"/>
                  <a:pt x="162" y="132"/>
                </a:cubicBezTo>
                <a:cubicBezTo>
                  <a:pt x="152" y="119"/>
                  <a:pt x="135" y="114"/>
                  <a:pt x="119" y="117"/>
                </a:cubicBezTo>
                <a:cubicBezTo>
                  <a:pt x="124" y="107"/>
                  <a:pt x="123" y="95"/>
                  <a:pt x="117" y="84"/>
                </a:cubicBezTo>
                <a:cubicBezTo>
                  <a:pt x="113" y="77"/>
                  <a:pt x="107" y="72"/>
                  <a:pt x="100" y="69"/>
                </a:cubicBezTo>
                <a:cubicBezTo>
                  <a:pt x="94" y="3"/>
                  <a:pt x="94" y="3"/>
                  <a:pt x="94" y="3"/>
                </a:cubicBezTo>
                <a:cubicBezTo>
                  <a:pt x="94" y="1"/>
                  <a:pt x="93" y="0"/>
                  <a:pt x="91" y="0"/>
                </a:cubicBezTo>
                <a:cubicBezTo>
                  <a:pt x="89" y="0"/>
                  <a:pt x="87" y="2"/>
                  <a:pt x="87" y="4"/>
                </a:cubicBezTo>
                <a:cubicBezTo>
                  <a:pt x="93" y="67"/>
                  <a:pt x="93" y="67"/>
                  <a:pt x="93" y="67"/>
                </a:cubicBezTo>
                <a:cubicBezTo>
                  <a:pt x="86" y="66"/>
                  <a:pt x="80" y="67"/>
                  <a:pt x="74" y="70"/>
                </a:cubicBezTo>
                <a:cubicBezTo>
                  <a:pt x="68" y="73"/>
                  <a:pt x="64" y="79"/>
                  <a:pt x="62" y="85"/>
                </a:cubicBezTo>
                <a:cubicBezTo>
                  <a:pt x="5" y="73"/>
                  <a:pt x="5" y="73"/>
                  <a:pt x="5" y="73"/>
                </a:cubicBezTo>
                <a:cubicBezTo>
                  <a:pt x="3" y="72"/>
                  <a:pt x="1" y="74"/>
                  <a:pt x="1" y="75"/>
                </a:cubicBezTo>
                <a:cubicBezTo>
                  <a:pt x="0" y="77"/>
                  <a:pt x="2" y="79"/>
                  <a:pt x="4" y="80"/>
                </a:cubicBezTo>
                <a:cubicBezTo>
                  <a:pt x="60" y="92"/>
                  <a:pt x="60" y="92"/>
                  <a:pt x="60" y="92"/>
                </a:cubicBezTo>
                <a:cubicBezTo>
                  <a:pt x="59" y="100"/>
                  <a:pt x="61" y="107"/>
                  <a:pt x="65" y="115"/>
                </a:cubicBezTo>
                <a:cubicBezTo>
                  <a:pt x="71" y="125"/>
                  <a:pt x="81" y="132"/>
                  <a:pt x="92" y="132"/>
                </a:cubicBezTo>
                <a:cubicBezTo>
                  <a:pt x="83" y="143"/>
                  <a:pt x="79" y="157"/>
                  <a:pt x="82" y="170"/>
                </a:cubicBezTo>
                <a:cubicBezTo>
                  <a:pt x="72" y="174"/>
                  <a:pt x="55" y="181"/>
                  <a:pt x="53" y="182"/>
                </a:cubicBezTo>
                <a:cubicBezTo>
                  <a:pt x="50" y="180"/>
                  <a:pt x="34" y="168"/>
                  <a:pt x="34" y="168"/>
                </a:cubicBezTo>
                <a:cubicBezTo>
                  <a:pt x="5" y="176"/>
                  <a:pt x="5" y="176"/>
                  <a:pt x="5" y="176"/>
                </a:cubicBezTo>
                <a:cubicBezTo>
                  <a:pt x="3" y="176"/>
                  <a:pt x="2" y="178"/>
                  <a:pt x="2" y="180"/>
                </a:cubicBezTo>
                <a:cubicBezTo>
                  <a:pt x="2" y="181"/>
                  <a:pt x="2" y="181"/>
                  <a:pt x="2" y="181"/>
                </a:cubicBezTo>
                <a:cubicBezTo>
                  <a:pt x="3" y="182"/>
                  <a:pt x="5" y="183"/>
                  <a:pt x="6" y="183"/>
                </a:cubicBezTo>
                <a:cubicBezTo>
                  <a:pt x="6" y="183"/>
                  <a:pt x="29" y="177"/>
                  <a:pt x="32" y="176"/>
                </a:cubicBezTo>
                <a:cubicBezTo>
                  <a:pt x="35" y="178"/>
                  <a:pt x="52" y="190"/>
                  <a:pt x="52" y="190"/>
                </a:cubicBezTo>
                <a:cubicBezTo>
                  <a:pt x="84" y="177"/>
                  <a:pt x="84" y="177"/>
                  <a:pt x="84" y="177"/>
                </a:cubicBezTo>
                <a:cubicBezTo>
                  <a:pt x="85" y="179"/>
                  <a:pt x="85" y="181"/>
                  <a:pt x="87" y="183"/>
                </a:cubicBezTo>
                <a:cubicBezTo>
                  <a:pt x="94" y="197"/>
                  <a:pt x="109" y="204"/>
                  <a:pt x="124" y="204"/>
                </a:cubicBezTo>
                <a:cubicBezTo>
                  <a:pt x="123" y="209"/>
                  <a:pt x="122" y="214"/>
                  <a:pt x="123" y="220"/>
                </a:cubicBezTo>
                <a:cubicBezTo>
                  <a:pt x="86" y="243"/>
                  <a:pt x="86" y="243"/>
                  <a:pt x="86" y="243"/>
                </a:cubicBezTo>
                <a:cubicBezTo>
                  <a:pt x="70" y="287"/>
                  <a:pt x="70" y="287"/>
                  <a:pt x="70" y="287"/>
                </a:cubicBezTo>
                <a:cubicBezTo>
                  <a:pt x="69" y="289"/>
                  <a:pt x="70" y="291"/>
                  <a:pt x="72" y="292"/>
                </a:cubicBezTo>
                <a:cubicBezTo>
                  <a:pt x="74" y="293"/>
                  <a:pt x="76" y="292"/>
                  <a:pt x="77" y="290"/>
                </a:cubicBezTo>
                <a:cubicBezTo>
                  <a:pt x="77" y="290"/>
                  <a:pt x="91" y="250"/>
                  <a:pt x="92" y="248"/>
                </a:cubicBezTo>
                <a:cubicBezTo>
                  <a:pt x="93" y="247"/>
                  <a:pt x="112" y="235"/>
                  <a:pt x="124" y="228"/>
                </a:cubicBezTo>
                <a:cubicBezTo>
                  <a:pt x="126" y="239"/>
                  <a:pt x="130" y="250"/>
                  <a:pt x="136" y="260"/>
                </a:cubicBezTo>
                <a:cubicBezTo>
                  <a:pt x="137" y="263"/>
                  <a:pt x="139" y="265"/>
                  <a:pt x="140" y="268"/>
                </a:cubicBezTo>
                <a:cubicBezTo>
                  <a:pt x="120" y="302"/>
                  <a:pt x="120" y="302"/>
                  <a:pt x="120" y="302"/>
                </a:cubicBezTo>
                <a:cubicBezTo>
                  <a:pt x="137" y="355"/>
                  <a:pt x="137" y="355"/>
                  <a:pt x="137" y="355"/>
                </a:cubicBezTo>
                <a:cubicBezTo>
                  <a:pt x="137" y="357"/>
                  <a:pt x="139" y="358"/>
                  <a:pt x="141" y="357"/>
                </a:cubicBezTo>
                <a:cubicBezTo>
                  <a:pt x="143" y="356"/>
                  <a:pt x="144" y="354"/>
                  <a:pt x="144" y="352"/>
                </a:cubicBezTo>
                <a:cubicBezTo>
                  <a:pt x="144" y="352"/>
                  <a:pt x="129" y="306"/>
                  <a:pt x="128" y="303"/>
                </a:cubicBezTo>
                <a:cubicBezTo>
                  <a:pt x="129" y="301"/>
                  <a:pt x="139" y="284"/>
                  <a:pt x="145" y="274"/>
                </a:cubicBezTo>
                <a:cubicBezTo>
                  <a:pt x="164" y="297"/>
                  <a:pt x="189" y="307"/>
                  <a:pt x="206" y="298"/>
                </a:cubicBezTo>
                <a:cubicBezTo>
                  <a:pt x="222" y="288"/>
                  <a:pt x="226" y="262"/>
                  <a:pt x="216" y="235"/>
                </a:cubicBezTo>
                <a:cubicBezTo>
                  <a:pt x="226" y="231"/>
                  <a:pt x="241" y="224"/>
                  <a:pt x="244" y="223"/>
                </a:cubicBezTo>
                <a:cubicBezTo>
                  <a:pt x="247" y="226"/>
                  <a:pt x="296" y="267"/>
                  <a:pt x="296" y="267"/>
                </a:cubicBezTo>
                <a:cubicBezTo>
                  <a:pt x="297" y="268"/>
                  <a:pt x="300" y="268"/>
                  <a:pt x="301" y="267"/>
                </a:cubicBezTo>
                <a:cubicBezTo>
                  <a:pt x="302" y="265"/>
                  <a:pt x="302" y="263"/>
                  <a:pt x="300" y="26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grpSp>
        <p:nvGrpSpPr>
          <p:cNvPr id="544" name="Group 535"/>
          <p:cNvGrpSpPr>
            <a:grpSpLocks/>
          </p:cNvGrpSpPr>
          <p:nvPr/>
        </p:nvGrpSpPr>
        <p:grpSpPr bwMode="auto">
          <a:xfrm>
            <a:off x="7086600" y="5029200"/>
            <a:ext cx="1806575" cy="1568450"/>
            <a:chOff x="118213708" y="113327540"/>
            <a:chExt cx="1191874" cy="1035370"/>
          </a:xfrm>
        </p:grpSpPr>
        <p:sp>
          <p:nvSpPr>
            <p:cNvPr id="545" name="Freeform 536"/>
            <p:cNvSpPr>
              <a:spLocks/>
            </p:cNvSpPr>
            <p:nvPr/>
          </p:nvSpPr>
          <p:spPr bwMode="auto">
            <a:xfrm>
              <a:off x="119069386" y="113327540"/>
              <a:ext cx="336196" cy="462144"/>
            </a:xfrm>
            <a:custGeom>
              <a:avLst/>
              <a:gdLst/>
              <a:ahLst/>
              <a:cxnLst>
                <a:cxn ang="0">
                  <a:pos x="261" y="301"/>
                </a:cxn>
                <a:cxn ang="0">
                  <a:pos x="218" y="292"/>
                </a:cxn>
                <a:cxn ang="0">
                  <a:pos x="247" y="244"/>
                </a:cxn>
                <a:cxn ang="0">
                  <a:pos x="302" y="257"/>
                </a:cxn>
                <a:cxn ang="0">
                  <a:pos x="248" y="235"/>
                </a:cxn>
                <a:cxn ang="0">
                  <a:pos x="185" y="232"/>
                </a:cxn>
                <a:cxn ang="0">
                  <a:pos x="243" y="171"/>
                </a:cxn>
                <a:cxn ang="0">
                  <a:pos x="256" y="119"/>
                </a:cxn>
                <a:cxn ang="0">
                  <a:pos x="256" y="113"/>
                </a:cxn>
                <a:cxn ang="0">
                  <a:pos x="229" y="132"/>
                </a:cxn>
                <a:cxn ang="0">
                  <a:pos x="199" y="177"/>
                </a:cxn>
                <a:cxn ang="0">
                  <a:pos x="166" y="106"/>
                </a:cxn>
                <a:cxn ang="0">
                  <a:pos x="171" y="6"/>
                </a:cxn>
                <a:cxn ang="0">
                  <a:pos x="163" y="4"/>
                </a:cxn>
                <a:cxn ang="0">
                  <a:pos x="123" y="73"/>
                </a:cxn>
                <a:cxn ang="0">
                  <a:pos x="45" y="50"/>
                </a:cxn>
                <a:cxn ang="0">
                  <a:pos x="40" y="58"/>
                </a:cxn>
                <a:cxn ang="0">
                  <a:pos x="96" y="120"/>
                </a:cxn>
                <a:cxn ang="0">
                  <a:pos x="94" y="189"/>
                </a:cxn>
                <a:cxn ang="0">
                  <a:pos x="40" y="169"/>
                </a:cxn>
                <a:cxn ang="0">
                  <a:pos x="0" y="170"/>
                </a:cxn>
                <a:cxn ang="0">
                  <a:pos x="4" y="175"/>
                </a:cxn>
                <a:cxn ang="0">
                  <a:pos x="52" y="200"/>
                </a:cxn>
                <a:cxn ang="0">
                  <a:pos x="94" y="206"/>
                </a:cxn>
                <a:cxn ang="0">
                  <a:pos x="121" y="261"/>
                </a:cxn>
                <a:cxn ang="0">
                  <a:pos x="36" y="317"/>
                </a:cxn>
                <a:cxn ang="0">
                  <a:pos x="43" y="322"/>
                </a:cxn>
                <a:cxn ang="0">
                  <a:pos x="119" y="270"/>
                </a:cxn>
                <a:cxn ang="0">
                  <a:pos x="123" y="321"/>
                </a:cxn>
                <a:cxn ang="0">
                  <a:pos x="86" y="418"/>
                </a:cxn>
                <a:cxn ang="0">
                  <a:pos x="94" y="418"/>
                </a:cxn>
                <a:cxn ang="0">
                  <a:pos x="126" y="330"/>
                </a:cxn>
                <a:cxn ang="0">
                  <a:pos x="220" y="314"/>
                </a:cxn>
                <a:cxn ang="0">
                  <a:pos x="298" y="380"/>
                </a:cxn>
                <a:cxn ang="0">
                  <a:pos x="305" y="375"/>
                </a:cxn>
              </a:cxnLst>
              <a:rect l="0" t="0" r="r" b="b"/>
              <a:pathLst>
                <a:path w="307" h="422">
                  <a:moveTo>
                    <a:pt x="305" y="375"/>
                  </a:moveTo>
                  <a:cubicBezTo>
                    <a:pt x="261" y="301"/>
                    <a:pt x="261" y="301"/>
                    <a:pt x="261" y="301"/>
                  </a:cubicBezTo>
                  <a:cubicBezTo>
                    <a:pt x="220" y="305"/>
                    <a:pt x="220" y="305"/>
                    <a:pt x="220" y="305"/>
                  </a:cubicBezTo>
                  <a:cubicBezTo>
                    <a:pt x="220" y="300"/>
                    <a:pt x="219" y="296"/>
                    <a:pt x="218" y="292"/>
                  </a:cubicBezTo>
                  <a:cubicBezTo>
                    <a:pt x="215" y="277"/>
                    <a:pt x="210" y="264"/>
                    <a:pt x="203" y="253"/>
                  </a:cubicBezTo>
                  <a:cubicBezTo>
                    <a:pt x="215" y="251"/>
                    <a:pt x="246" y="244"/>
                    <a:pt x="247" y="244"/>
                  </a:cubicBezTo>
                  <a:cubicBezTo>
                    <a:pt x="249" y="245"/>
                    <a:pt x="297" y="259"/>
                    <a:pt x="297" y="259"/>
                  </a:cubicBezTo>
                  <a:cubicBezTo>
                    <a:pt x="299" y="260"/>
                    <a:pt x="302" y="259"/>
                    <a:pt x="302" y="257"/>
                  </a:cubicBezTo>
                  <a:cubicBezTo>
                    <a:pt x="303" y="254"/>
                    <a:pt x="302" y="252"/>
                    <a:pt x="299" y="251"/>
                  </a:cubicBezTo>
                  <a:cubicBezTo>
                    <a:pt x="248" y="235"/>
                    <a:pt x="248" y="235"/>
                    <a:pt x="248" y="235"/>
                  </a:cubicBezTo>
                  <a:cubicBezTo>
                    <a:pt x="198" y="245"/>
                    <a:pt x="198" y="245"/>
                    <a:pt x="198" y="245"/>
                  </a:cubicBezTo>
                  <a:cubicBezTo>
                    <a:pt x="194" y="240"/>
                    <a:pt x="189" y="236"/>
                    <a:pt x="185" y="232"/>
                  </a:cubicBezTo>
                  <a:cubicBezTo>
                    <a:pt x="198" y="220"/>
                    <a:pt x="204" y="203"/>
                    <a:pt x="201" y="185"/>
                  </a:cubicBezTo>
                  <a:cubicBezTo>
                    <a:pt x="243" y="171"/>
                    <a:pt x="243" y="171"/>
                    <a:pt x="243" y="171"/>
                  </a:cubicBezTo>
                  <a:cubicBezTo>
                    <a:pt x="243" y="171"/>
                    <a:pt x="238" y="139"/>
                    <a:pt x="238" y="135"/>
                  </a:cubicBezTo>
                  <a:cubicBezTo>
                    <a:pt x="241" y="133"/>
                    <a:pt x="256" y="119"/>
                    <a:pt x="256" y="119"/>
                  </a:cubicBezTo>
                  <a:cubicBezTo>
                    <a:pt x="257" y="118"/>
                    <a:pt x="258" y="116"/>
                    <a:pt x="258" y="115"/>
                  </a:cubicBezTo>
                  <a:cubicBezTo>
                    <a:pt x="257" y="114"/>
                    <a:pt x="257" y="113"/>
                    <a:pt x="256" y="113"/>
                  </a:cubicBezTo>
                  <a:cubicBezTo>
                    <a:pt x="255" y="111"/>
                    <a:pt x="252" y="111"/>
                    <a:pt x="250" y="112"/>
                  </a:cubicBezTo>
                  <a:cubicBezTo>
                    <a:pt x="229" y="132"/>
                    <a:pt x="229" y="132"/>
                    <a:pt x="229" y="132"/>
                  </a:cubicBezTo>
                  <a:cubicBezTo>
                    <a:pt x="229" y="132"/>
                    <a:pt x="232" y="160"/>
                    <a:pt x="233" y="165"/>
                  </a:cubicBezTo>
                  <a:cubicBezTo>
                    <a:pt x="229" y="166"/>
                    <a:pt x="212" y="173"/>
                    <a:pt x="199" y="177"/>
                  </a:cubicBezTo>
                  <a:cubicBezTo>
                    <a:pt x="192" y="159"/>
                    <a:pt x="176" y="146"/>
                    <a:pt x="156" y="143"/>
                  </a:cubicBezTo>
                  <a:cubicBezTo>
                    <a:pt x="165" y="134"/>
                    <a:pt x="169" y="120"/>
                    <a:pt x="166" y="106"/>
                  </a:cubicBezTo>
                  <a:cubicBezTo>
                    <a:pt x="164" y="96"/>
                    <a:pt x="159" y="88"/>
                    <a:pt x="153" y="82"/>
                  </a:cubicBezTo>
                  <a:cubicBezTo>
                    <a:pt x="171" y="6"/>
                    <a:pt x="171" y="6"/>
                    <a:pt x="171" y="6"/>
                  </a:cubicBezTo>
                  <a:cubicBezTo>
                    <a:pt x="172" y="4"/>
                    <a:pt x="170" y="2"/>
                    <a:pt x="168" y="1"/>
                  </a:cubicBezTo>
                  <a:cubicBezTo>
                    <a:pt x="166" y="0"/>
                    <a:pt x="163" y="2"/>
                    <a:pt x="163" y="4"/>
                  </a:cubicBezTo>
                  <a:cubicBezTo>
                    <a:pt x="145" y="77"/>
                    <a:pt x="145" y="77"/>
                    <a:pt x="145" y="77"/>
                  </a:cubicBezTo>
                  <a:cubicBezTo>
                    <a:pt x="138" y="73"/>
                    <a:pt x="131" y="72"/>
                    <a:pt x="123" y="73"/>
                  </a:cubicBezTo>
                  <a:cubicBezTo>
                    <a:pt x="115" y="75"/>
                    <a:pt x="108" y="80"/>
                    <a:pt x="103" y="86"/>
                  </a:cubicBezTo>
                  <a:cubicBezTo>
                    <a:pt x="45" y="50"/>
                    <a:pt x="45" y="50"/>
                    <a:pt x="45" y="50"/>
                  </a:cubicBezTo>
                  <a:cubicBezTo>
                    <a:pt x="43" y="49"/>
                    <a:pt x="40" y="50"/>
                    <a:pt x="39" y="52"/>
                  </a:cubicBezTo>
                  <a:cubicBezTo>
                    <a:pt x="37" y="54"/>
                    <a:pt x="38" y="57"/>
                    <a:pt x="40" y="58"/>
                  </a:cubicBezTo>
                  <a:cubicBezTo>
                    <a:pt x="99" y="94"/>
                    <a:pt x="99" y="94"/>
                    <a:pt x="99" y="94"/>
                  </a:cubicBezTo>
                  <a:cubicBezTo>
                    <a:pt x="95" y="101"/>
                    <a:pt x="94" y="111"/>
                    <a:pt x="96" y="120"/>
                  </a:cubicBezTo>
                  <a:cubicBezTo>
                    <a:pt x="99" y="134"/>
                    <a:pt x="108" y="146"/>
                    <a:pt x="120" y="151"/>
                  </a:cubicBezTo>
                  <a:cubicBezTo>
                    <a:pt x="105" y="159"/>
                    <a:pt x="96" y="173"/>
                    <a:pt x="94" y="189"/>
                  </a:cubicBezTo>
                  <a:cubicBezTo>
                    <a:pt x="81" y="190"/>
                    <a:pt x="60" y="191"/>
                    <a:pt x="57" y="191"/>
                  </a:cubicBezTo>
                  <a:cubicBezTo>
                    <a:pt x="54" y="188"/>
                    <a:pt x="40" y="169"/>
                    <a:pt x="40" y="169"/>
                  </a:cubicBezTo>
                  <a:cubicBezTo>
                    <a:pt x="5" y="166"/>
                    <a:pt x="5" y="166"/>
                    <a:pt x="5" y="166"/>
                  </a:cubicBezTo>
                  <a:cubicBezTo>
                    <a:pt x="2" y="166"/>
                    <a:pt x="0" y="168"/>
                    <a:pt x="0" y="170"/>
                  </a:cubicBezTo>
                  <a:cubicBezTo>
                    <a:pt x="0" y="171"/>
                    <a:pt x="0" y="171"/>
                    <a:pt x="0" y="171"/>
                  </a:cubicBezTo>
                  <a:cubicBezTo>
                    <a:pt x="1" y="173"/>
                    <a:pt x="2" y="175"/>
                    <a:pt x="4" y="175"/>
                  </a:cubicBezTo>
                  <a:cubicBezTo>
                    <a:pt x="4" y="175"/>
                    <a:pt x="32" y="177"/>
                    <a:pt x="36" y="177"/>
                  </a:cubicBezTo>
                  <a:cubicBezTo>
                    <a:pt x="38" y="180"/>
                    <a:pt x="52" y="200"/>
                    <a:pt x="52" y="200"/>
                  </a:cubicBezTo>
                  <a:cubicBezTo>
                    <a:pt x="93" y="198"/>
                    <a:pt x="93" y="198"/>
                    <a:pt x="93" y="198"/>
                  </a:cubicBezTo>
                  <a:cubicBezTo>
                    <a:pt x="93" y="201"/>
                    <a:pt x="94" y="203"/>
                    <a:pt x="94" y="206"/>
                  </a:cubicBezTo>
                  <a:cubicBezTo>
                    <a:pt x="98" y="224"/>
                    <a:pt x="111" y="238"/>
                    <a:pt x="128" y="244"/>
                  </a:cubicBezTo>
                  <a:cubicBezTo>
                    <a:pt x="125" y="249"/>
                    <a:pt x="123" y="255"/>
                    <a:pt x="121" y="261"/>
                  </a:cubicBezTo>
                  <a:cubicBezTo>
                    <a:pt x="71" y="273"/>
                    <a:pt x="71" y="273"/>
                    <a:pt x="71" y="273"/>
                  </a:cubicBezTo>
                  <a:cubicBezTo>
                    <a:pt x="36" y="317"/>
                    <a:pt x="36" y="317"/>
                    <a:pt x="36" y="317"/>
                  </a:cubicBezTo>
                  <a:cubicBezTo>
                    <a:pt x="34" y="319"/>
                    <a:pt x="35" y="321"/>
                    <a:pt x="37" y="323"/>
                  </a:cubicBezTo>
                  <a:cubicBezTo>
                    <a:pt x="38" y="324"/>
                    <a:pt x="41" y="324"/>
                    <a:pt x="43" y="322"/>
                  </a:cubicBezTo>
                  <a:cubicBezTo>
                    <a:pt x="43" y="322"/>
                    <a:pt x="74" y="283"/>
                    <a:pt x="76" y="281"/>
                  </a:cubicBezTo>
                  <a:cubicBezTo>
                    <a:pt x="78" y="281"/>
                    <a:pt x="104" y="274"/>
                    <a:pt x="119" y="270"/>
                  </a:cubicBezTo>
                  <a:cubicBezTo>
                    <a:pt x="117" y="283"/>
                    <a:pt x="117" y="297"/>
                    <a:pt x="120" y="311"/>
                  </a:cubicBezTo>
                  <a:cubicBezTo>
                    <a:pt x="121" y="315"/>
                    <a:pt x="122" y="318"/>
                    <a:pt x="123" y="321"/>
                  </a:cubicBezTo>
                  <a:cubicBezTo>
                    <a:pt x="87" y="352"/>
                    <a:pt x="87" y="352"/>
                    <a:pt x="87" y="352"/>
                  </a:cubicBezTo>
                  <a:cubicBezTo>
                    <a:pt x="86" y="418"/>
                    <a:pt x="86" y="418"/>
                    <a:pt x="86" y="418"/>
                  </a:cubicBezTo>
                  <a:cubicBezTo>
                    <a:pt x="86" y="420"/>
                    <a:pt x="88" y="422"/>
                    <a:pt x="90" y="422"/>
                  </a:cubicBezTo>
                  <a:cubicBezTo>
                    <a:pt x="92" y="422"/>
                    <a:pt x="94" y="420"/>
                    <a:pt x="94" y="418"/>
                  </a:cubicBezTo>
                  <a:cubicBezTo>
                    <a:pt x="94" y="418"/>
                    <a:pt x="95" y="360"/>
                    <a:pt x="96" y="356"/>
                  </a:cubicBezTo>
                  <a:cubicBezTo>
                    <a:pt x="97" y="354"/>
                    <a:pt x="115" y="339"/>
                    <a:pt x="126" y="330"/>
                  </a:cubicBezTo>
                  <a:cubicBezTo>
                    <a:pt x="138" y="363"/>
                    <a:pt x="162" y="384"/>
                    <a:pt x="185" y="380"/>
                  </a:cubicBezTo>
                  <a:cubicBezTo>
                    <a:pt x="207" y="375"/>
                    <a:pt x="221" y="347"/>
                    <a:pt x="220" y="314"/>
                  </a:cubicBezTo>
                  <a:cubicBezTo>
                    <a:pt x="233" y="312"/>
                    <a:pt x="253" y="311"/>
                    <a:pt x="256" y="310"/>
                  </a:cubicBezTo>
                  <a:cubicBezTo>
                    <a:pt x="259" y="315"/>
                    <a:pt x="298" y="380"/>
                    <a:pt x="298" y="380"/>
                  </a:cubicBezTo>
                  <a:cubicBezTo>
                    <a:pt x="299" y="382"/>
                    <a:pt x="302" y="382"/>
                    <a:pt x="304" y="381"/>
                  </a:cubicBezTo>
                  <a:cubicBezTo>
                    <a:pt x="306" y="380"/>
                    <a:pt x="307" y="377"/>
                    <a:pt x="305" y="375"/>
                  </a:cubicBezTo>
                  <a:close/>
                </a:path>
              </a:pathLst>
            </a:custGeom>
            <a:gradFill rotWithShape="1">
              <a:gsLst>
                <a:gs pos="0">
                  <a:srgbClr val="4D4D4D"/>
                </a:gs>
                <a:gs pos="50000">
                  <a:srgbClr val="010101"/>
                </a:gs>
                <a:gs pos="100000">
                  <a:srgbClr val="4D4D4D"/>
                </a:gs>
              </a:gsLst>
              <a:lin ang="18900000" scaled="1"/>
            </a:gra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6" name="Freeform 537"/>
            <p:cNvSpPr>
              <a:spLocks/>
            </p:cNvSpPr>
            <p:nvPr/>
          </p:nvSpPr>
          <p:spPr bwMode="auto">
            <a:xfrm>
              <a:off x="119046344" y="113917534"/>
              <a:ext cx="202136" cy="316479"/>
            </a:xfrm>
            <a:custGeom>
              <a:avLst/>
              <a:gdLst/>
              <a:ahLst/>
              <a:cxnLst>
                <a:cxn ang="0">
                  <a:pos x="164" y="108"/>
                </a:cxn>
                <a:cxn ang="0">
                  <a:pos x="134" y="128"/>
                </a:cxn>
                <a:cxn ang="0">
                  <a:pos x="139" y="73"/>
                </a:cxn>
                <a:cxn ang="0">
                  <a:pos x="173" y="12"/>
                </a:cxn>
                <a:cxn ang="0">
                  <a:pos x="169" y="8"/>
                </a:cxn>
                <a:cxn ang="0">
                  <a:pos x="127" y="39"/>
                </a:cxn>
                <a:cxn ang="0">
                  <a:pos x="94" y="1"/>
                </a:cxn>
                <a:cxn ang="0">
                  <a:pos x="89" y="5"/>
                </a:cxn>
                <a:cxn ang="0">
                  <a:pos x="98" y="61"/>
                </a:cxn>
                <a:cxn ang="0">
                  <a:pos x="76" y="104"/>
                </a:cxn>
                <a:cxn ang="0">
                  <a:pos x="55" y="75"/>
                </a:cxn>
                <a:cxn ang="0">
                  <a:pos x="33" y="64"/>
                </a:cxn>
                <a:cxn ang="0">
                  <a:pos x="34" y="68"/>
                </a:cxn>
                <a:cxn ang="0">
                  <a:pos x="51" y="99"/>
                </a:cxn>
                <a:cxn ang="0">
                  <a:pos x="71" y="115"/>
                </a:cxn>
                <a:cxn ang="0">
                  <a:pos x="68" y="158"/>
                </a:cxn>
                <a:cxn ang="0">
                  <a:pos x="6" y="168"/>
                </a:cxn>
                <a:cxn ang="0">
                  <a:pos x="8" y="173"/>
                </a:cxn>
                <a:cxn ang="0">
                  <a:pos x="64" y="163"/>
                </a:cxn>
                <a:cxn ang="0">
                  <a:pos x="50" y="197"/>
                </a:cxn>
                <a:cxn ang="0">
                  <a:pos x="1" y="247"/>
                </a:cxn>
                <a:cxn ang="0">
                  <a:pos x="5" y="250"/>
                </a:cxn>
                <a:cxn ang="0">
                  <a:pos x="49" y="203"/>
                </a:cxn>
                <a:cxn ang="0">
                  <a:pos x="103" y="221"/>
                </a:cxn>
                <a:cxn ang="0">
                  <a:pos x="123" y="286"/>
                </a:cxn>
                <a:cxn ang="0">
                  <a:pos x="128" y="286"/>
                </a:cxn>
                <a:cxn ang="0">
                  <a:pos x="106" y="215"/>
                </a:cxn>
                <a:cxn ang="0">
                  <a:pos x="113" y="177"/>
                </a:cxn>
                <a:cxn ang="0">
                  <a:pos x="160" y="210"/>
                </a:cxn>
                <a:cxn ang="0">
                  <a:pos x="163" y="205"/>
                </a:cxn>
                <a:cxn ang="0">
                  <a:pos x="112" y="171"/>
                </a:cxn>
                <a:cxn ang="0">
                  <a:pos x="133" y="134"/>
                </a:cxn>
                <a:cxn ang="0">
                  <a:pos x="168" y="113"/>
                </a:cxn>
                <a:cxn ang="0">
                  <a:pos x="184" y="106"/>
                </a:cxn>
                <a:cxn ang="0">
                  <a:pos x="181" y="102"/>
                </a:cxn>
              </a:cxnLst>
              <a:rect l="0" t="0" r="r" b="b"/>
              <a:pathLst>
                <a:path w="184" h="289">
                  <a:moveTo>
                    <a:pt x="181" y="102"/>
                  </a:moveTo>
                  <a:cubicBezTo>
                    <a:pt x="164" y="108"/>
                    <a:pt x="164" y="108"/>
                    <a:pt x="164" y="108"/>
                  </a:cubicBezTo>
                  <a:cubicBezTo>
                    <a:pt x="164" y="108"/>
                    <a:pt x="157" y="127"/>
                    <a:pt x="156" y="131"/>
                  </a:cubicBezTo>
                  <a:cubicBezTo>
                    <a:pt x="153" y="131"/>
                    <a:pt x="142" y="129"/>
                    <a:pt x="134" y="128"/>
                  </a:cubicBezTo>
                  <a:cubicBezTo>
                    <a:pt x="137" y="114"/>
                    <a:pt x="132" y="101"/>
                    <a:pt x="123" y="94"/>
                  </a:cubicBezTo>
                  <a:cubicBezTo>
                    <a:pt x="130" y="91"/>
                    <a:pt x="137" y="83"/>
                    <a:pt x="139" y="73"/>
                  </a:cubicBezTo>
                  <a:cubicBezTo>
                    <a:pt x="141" y="66"/>
                    <a:pt x="141" y="60"/>
                    <a:pt x="140" y="54"/>
                  </a:cubicBezTo>
                  <a:cubicBezTo>
                    <a:pt x="173" y="12"/>
                    <a:pt x="173" y="12"/>
                    <a:pt x="173" y="12"/>
                  </a:cubicBezTo>
                  <a:cubicBezTo>
                    <a:pt x="174" y="10"/>
                    <a:pt x="174" y="8"/>
                    <a:pt x="173" y="7"/>
                  </a:cubicBezTo>
                  <a:cubicBezTo>
                    <a:pt x="172" y="6"/>
                    <a:pt x="170" y="6"/>
                    <a:pt x="169" y="8"/>
                  </a:cubicBezTo>
                  <a:cubicBezTo>
                    <a:pt x="138" y="48"/>
                    <a:pt x="138" y="48"/>
                    <a:pt x="138" y="48"/>
                  </a:cubicBezTo>
                  <a:cubicBezTo>
                    <a:pt x="135" y="44"/>
                    <a:pt x="132" y="41"/>
                    <a:pt x="127" y="39"/>
                  </a:cubicBezTo>
                  <a:cubicBezTo>
                    <a:pt x="122" y="38"/>
                    <a:pt x="117" y="39"/>
                    <a:pt x="113" y="42"/>
                  </a:cubicBezTo>
                  <a:cubicBezTo>
                    <a:pt x="94" y="1"/>
                    <a:pt x="94" y="1"/>
                    <a:pt x="94" y="1"/>
                  </a:cubicBezTo>
                  <a:cubicBezTo>
                    <a:pt x="93" y="0"/>
                    <a:pt x="91" y="0"/>
                    <a:pt x="90" y="1"/>
                  </a:cubicBezTo>
                  <a:cubicBezTo>
                    <a:pt x="89" y="1"/>
                    <a:pt x="88" y="3"/>
                    <a:pt x="89" y="5"/>
                  </a:cubicBezTo>
                  <a:cubicBezTo>
                    <a:pt x="108" y="45"/>
                    <a:pt x="108" y="45"/>
                    <a:pt x="108" y="45"/>
                  </a:cubicBezTo>
                  <a:cubicBezTo>
                    <a:pt x="104" y="49"/>
                    <a:pt x="100" y="54"/>
                    <a:pt x="98" y="61"/>
                  </a:cubicBezTo>
                  <a:cubicBezTo>
                    <a:pt x="96" y="71"/>
                    <a:pt x="97" y="81"/>
                    <a:pt x="101" y="87"/>
                  </a:cubicBezTo>
                  <a:cubicBezTo>
                    <a:pt x="91" y="89"/>
                    <a:pt x="82" y="95"/>
                    <a:pt x="76" y="104"/>
                  </a:cubicBezTo>
                  <a:cubicBezTo>
                    <a:pt x="69" y="101"/>
                    <a:pt x="58" y="95"/>
                    <a:pt x="56" y="94"/>
                  </a:cubicBezTo>
                  <a:cubicBezTo>
                    <a:pt x="56" y="92"/>
                    <a:pt x="55" y="75"/>
                    <a:pt x="55" y="75"/>
                  </a:cubicBezTo>
                  <a:cubicBezTo>
                    <a:pt x="37" y="63"/>
                    <a:pt x="37" y="63"/>
                    <a:pt x="37" y="63"/>
                  </a:cubicBezTo>
                  <a:cubicBezTo>
                    <a:pt x="36" y="62"/>
                    <a:pt x="34" y="63"/>
                    <a:pt x="33" y="64"/>
                  </a:cubicBezTo>
                  <a:cubicBezTo>
                    <a:pt x="33" y="64"/>
                    <a:pt x="33" y="65"/>
                    <a:pt x="33" y="65"/>
                  </a:cubicBezTo>
                  <a:cubicBezTo>
                    <a:pt x="32" y="66"/>
                    <a:pt x="33" y="67"/>
                    <a:pt x="34" y="68"/>
                  </a:cubicBezTo>
                  <a:cubicBezTo>
                    <a:pt x="34" y="68"/>
                    <a:pt x="48" y="78"/>
                    <a:pt x="49" y="79"/>
                  </a:cubicBezTo>
                  <a:cubicBezTo>
                    <a:pt x="50" y="82"/>
                    <a:pt x="51" y="99"/>
                    <a:pt x="51" y="99"/>
                  </a:cubicBezTo>
                  <a:cubicBezTo>
                    <a:pt x="73" y="110"/>
                    <a:pt x="73" y="110"/>
                    <a:pt x="73" y="110"/>
                  </a:cubicBezTo>
                  <a:cubicBezTo>
                    <a:pt x="72" y="111"/>
                    <a:pt x="72" y="113"/>
                    <a:pt x="71" y="115"/>
                  </a:cubicBezTo>
                  <a:cubicBezTo>
                    <a:pt x="67" y="127"/>
                    <a:pt x="70" y="140"/>
                    <a:pt x="77" y="149"/>
                  </a:cubicBezTo>
                  <a:cubicBezTo>
                    <a:pt x="74" y="151"/>
                    <a:pt x="71" y="154"/>
                    <a:pt x="68" y="158"/>
                  </a:cubicBezTo>
                  <a:cubicBezTo>
                    <a:pt x="38" y="151"/>
                    <a:pt x="38" y="151"/>
                    <a:pt x="38" y="151"/>
                  </a:cubicBezTo>
                  <a:cubicBezTo>
                    <a:pt x="6" y="168"/>
                    <a:pt x="6" y="168"/>
                    <a:pt x="6" y="168"/>
                  </a:cubicBezTo>
                  <a:cubicBezTo>
                    <a:pt x="5" y="168"/>
                    <a:pt x="4" y="170"/>
                    <a:pt x="5" y="172"/>
                  </a:cubicBezTo>
                  <a:cubicBezTo>
                    <a:pt x="5" y="173"/>
                    <a:pt x="7" y="174"/>
                    <a:pt x="8" y="173"/>
                  </a:cubicBezTo>
                  <a:cubicBezTo>
                    <a:pt x="8" y="173"/>
                    <a:pt x="36" y="158"/>
                    <a:pt x="38" y="157"/>
                  </a:cubicBezTo>
                  <a:cubicBezTo>
                    <a:pt x="39" y="157"/>
                    <a:pt x="55" y="161"/>
                    <a:pt x="64" y="163"/>
                  </a:cubicBezTo>
                  <a:cubicBezTo>
                    <a:pt x="59" y="171"/>
                    <a:pt x="55" y="180"/>
                    <a:pt x="52" y="190"/>
                  </a:cubicBezTo>
                  <a:cubicBezTo>
                    <a:pt x="51" y="192"/>
                    <a:pt x="51" y="194"/>
                    <a:pt x="50" y="197"/>
                  </a:cubicBezTo>
                  <a:cubicBezTo>
                    <a:pt x="22" y="205"/>
                    <a:pt x="22" y="205"/>
                    <a:pt x="22" y="205"/>
                  </a:cubicBezTo>
                  <a:cubicBezTo>
                    <a:pt x="1" y="247"/>
                    <a:pt x="1" y="247"/>
                    <a:pt x="1" y="247"/>
                  </a:cubicBezTo>
                  <a:cubicBezTo>
                    <a:pt x="0" y="248"/>
                    <a:pt x="0" y="250"/>
                    <a:pt x="1" y="251"/>
                  </a:cubicBezTo>
                  <a:cubicBezTo>
                    <a:pt x="3" y="252"/>
                    <a:pt x="4" y="251"/>
                    <a:pt x="5" y="250"/>
                  </a:cubicBezTo>
                  <a:cubicBezTo>
                    <a:pt x="5" y="250"/>
                    <a:pt x="24" y="213"/>
                    <a:pt x="25" y="210"/>
                  </a:cubicBezTo>
                  <a:cubicBezTo>
                    <a:pt x="27" y="210"/>
                    <a:pt x="40" y="206"/>
                    <a:pt x="49" y="203"/>
                  </a:cubicBezTo>
                  <a:cubicBezTo>
                    <a:pt x="45" y="228"/>
                    <a:pt x="51" y="249"/>
                    <a:pt x="64" y="253"/>
                  </a:cubicBezTo>
                  <a:cubicBezTo>
                    <a:pt x="77" y="256"/>
                    <a:pt x="93" y="243"/>
                    <a:pt x="103" y="221"/>
                  </a:cubicBezTo>
                  <a:cubicBezTo>
                    <a:pt x="110" y="224"/>
                    <a:pt x="121" y="229"/>
                    <a:pt x="123" y="230"/>
                  </a:cubicBezTo>
                  <a:cubicBezTo>
                    <a:pt x="123" y="233"/>
                    <a:pt x="123" y="286"/>
                    <a:pt x="123" y="286"/>
                  </a:cubicBezTo>
                  <a:cubicBezTo>
                    <a:pt x="123" y="288"/>
                    <a:pt x="124" y="289"/>
                    <a:pt x="125" y="289"/>
                  </a:cubicBezTo>
                  <a:cubicBezTo>
                    <a:pt x="127" y="289"/>
                    <a:pt x="128" y="287"/>
                    <a:pt x="128" y="286"/>
                  </a:cubicBezTo>
                  <a:cubicBezTo>
                    <a:pt x="128" y="226"/>
                    <a:pt x="128" y="226"/>
                    <a:pt x="128" y="226"/>
                  </a:cubicBezTo>
                  <a:cubicBezTo>
                    <a:pt x="106" y="215"/>
                    <a:pt x="106" y="215"/>
                    <a:pt x="106" y="215"/>
                  </a:cubicBezTo>
                  <a:cubicBezTo>
                    <a:pt x="107" y="213"/>
                    <a:pt x="108" y="210"/>
                    <a:pt x="109" y="206"/>
                  </a:cubicBezTo>
                  <a:cubicBezTo>
                    <a:pt x="112" y="196"/>
                    <a:pt x="113" y="186"/>
                    <a:pt x="113" y="177"/>
                  </a:cubicBezTo>
                  <a:cubicBezTo>
                    <a:pt x="120" y="180"/>
                    <a:pt x="138" y="185"/>
                    <a:pt x="139" y="185"/>
                  </a:cubicBezTo>
                  <a:cubicBezTo>
                    <a:pt x="140" y="186"/>
                    <a:pt x="160" y="210"/>
                    <a:pt x="160" y="210"/>
                  </a:cubicBezTo>
                  <a:cubicBezTo>
                    <a:pt x="161" y="211"/>
                    <a:pt x="162" y="211"/>
                    <a:pt x="163" y="210"/>
                  </a:cubicBezTo>
                  <a:cubicBezTo>
                    <a:pt x="164" y="208"/>
                    <a:pt x="164" y="206"/>
                    <a:pt x="163" y="205"/>
                  </a:cubicBezTo>
                  <a:cubicBezTo>
                    <a:pt x="142" y="180"/>
                    <a:pt x="142" y="180"/>
                    <a:pt x="142" y="180"/>
                  </a:cubicBezTo>
                  <a:cubicBezTo>
                    <a:pt x="112" y="171"/>
                    <a:pt x="112" y="171"/>
                    <a:pt x="112" y="171"/>
                  </a:cubicBezTo>
                  <a:cubicBezTo>
                    <a:pt x="112" y="166"/>
                    <a:pt x="111" y="162"/>
                    <a:pt x="110" y="159"/>
                  </a:cubicBezTo>
                  <a:cubicBezTo>
                    <a:pt x="120" y="155"/>
                    <a:pt x="129" y="146"/>
                    <a:pt x="133" y="134"/>
                  </a:cubicBezTo>
                  <a:cubicBezTo>
                    <a:pt x="159" y="138"/>
                    <a:pt x="159" y="138"/>
                    <a:pt x="159" y="138"/>
                  </a:cubicBezTo>
                  <a:cubicBezTo>
                    <a:pt x="159" y="138"/>
                    <a:pt x="167" y="116"/>
                    <a:pt x="168" y="113"/>
                  </a:cubicBezTo>
                  <a:cubicBezTo>
                    <a:pt x="170" y="113"/>
                    <a:pt x="182" y="108"/>
                    <a:pt x="182" y="108"/>
                  </a:cubicBezTo>
                  <a:cubicBezTo>
                    <a:pt x="183" y="108"/>
                    <a:pt x="184" y="107"/>
                    <a:pt x="184" y="106"/>
                  </a:cubicBezTo>
                  <a:cubicBezTo>
                    <a:pt x="184" y="106"/>
                    <a:pt x="184" y="105"/>
                    <a:pt x="184" y="104"/>
                  </a:cubicBezTo>
                  <a:cubicBezTo>
                    <a:pt x="184" y="103"/>
                    <a:pt x="183" y="102"/>
                    <a:pt x="181" y="10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7" name="Freeform 538"/>
            <p:cNvSpPr>
              <a:spLocks/>
            </p:cNvSpPr>
            <p:nvPr/>
          </p:nvSpPr>
          <p:spPr bwMode="auto">
            <a:xfrm>
              <a:off x="118514295" y="113742526"/>
              <a:ext cx="461877" cy="620384"/>
            </a:xfrm>
            <a:custGeom>
              <a:avLst/>
              <a:gdLst/>
              <a:ahLst/>
              <a:cxnLst>
                <a:cxn ang="0">
                  <a:pos x="415" y="227"/>
                </a:cxn>
                <a:cxn ang="0">
                  <a:pos x="356" y="273"/>
                </a:cxn>
                <a:cxn ang="0">
                  <a:pos x="287" y="191"/>
                </a:cxn>
                <a:cxn ang="0">
                  <a:pos x="329" y="120"/>
                </a:cxn>
                <a:cxn ang="0">
                  <a:pos x="407" y="42"/>
                </a:cxn>
                <a:cxn ang="0">
                  <a:pos x="325" y="109"/>
                </a:cxn>
                <a:cxn ang="0">
                  <a:pos x="271" y="87"/>
                </a:cxn>
                <a:cxn ang="0">
                  <a:pos x="224" y="1"/>
                </a:cxn>
                <a:cxn ang="0">
                  <a:pos x="260" y="92"/>
                </a:cxn>
                <a:cxn ang="0">
                  <a:pos x="241" y="172"/>
                </a:cxn>
                <a:cxn ang="0">
                  <a:pos x="140" y="170"/>
                </a:cxn>
                <a:cxn ang="0">
                  <a:pos x="101" y="103"/>
                </a:cxn>
                <a:cxn ang="0">
                  <a:pos x="92" y="105"/>
                </a:cxn>
                <a:cxn ang="0">
                  <a:pos x="127" y="139"/>
                </a:cxn>
                <a:cxn ang="0">
                  <a:pos x="176" y="205"/>
                </a:cxn>
                <a:cxn ang="0">
                  <a:pos x="180" y="282"/>
                </a:cxn>
                <a:cxn ang="0">
                  <a:pos x="94" y="272"/>
                </a:cxn>
                <a:cxn ang="0">
                  <a:pos x="19" y="301"/>
                </a:cxn>
                <a:cxn ang="0">
                  <a:pos x="94" y="284"/>
                </a:cxn>
                <a:cxn ang="0">
                  <a:pos x="121" y="351"/>
                </a:cxn>
                <a:cxn ang="0">
                  <a:pos x="53" y="371"/>
                </a:cxn>
                <a:cxn ang="0">
                  <a:pos x="4" y="452"/>
                </a:cxn>
                <a:cxn ang="0">
                  <a:pos x="60" y="382"/>
                </a:cxn>
                <a:cxn ang="0">
                  <a:pos x="141" y="476"/>
                </a:cxn>
                <a:cxn ang="0">
                  <a:pos x="273" y="452"/>
                </a:cxn>
                <a:cxn ang="0">
                  <a:pos x="273" y="567"/>
                </a:cxn>
                <a:cxn ang="0">
                  <a:pos x="285" y="446"/>
                </a:cxn>
                <a:cxn ang="0">
                  <a:pos x="244" y="403"/>
                </a:cxn>
                <a:cxn ang="0">
                  <a:pos x="313" y="372"/>
                </a:cxn>
                <a:cxn ang="0">
                  <a:pos x="364" y="427"/>
                </a:cxn>
                <a:cxn ang="0">
                  <a:pos x="320" y="362"/>
                </a:cxn>
                <a:cxn ang="0">
                  <a:pos x="252" y="311"/>
                </a:cxn>
                <a:cxn ang="0">
                  <a:pos x="362" y="287"/>
                </a:cxn>
                <a:cxn ang="0">
                  <a:pos x="417" y="239"/>
                </a:cxn>
                <a:cxn ang="0">
                  <a:pos x="422" y="232"/>
                </a:cxn>
              </a:cxnLst>
              <a:rect l="0" t="0" r="r" b="b"/>
              <a:pathLst>
                <a:path w="422" h="567">
                  <a:moveTo>
                    <a:pt x="422" y="232"/>
                  </a:moveTo>
                  <a:cubicBezTo>
                    <a:pt x="421" y="229"/>
                    <a:pt x="418" y="227"/>
                    <a:pt x="415" y="227"/>
                  </a:cubicBezTo>
                  <a:cubicBezTo>
                    <a:pt x="376" y="233"/>
                    <a:pt x="376" y="233"/>
                    <a:pt x="376" y="233"/>
                  </a:cubicBezTo>
                  <a:cubicBezTo>
                    <a:pt x="376" y="233"/>
                    <a:pt x="359" y="266"/>
                    <a:pt x="356" y="273"/>
                  </a:cubicBezTo>
                  <a:cubicBezTo>
                    <a:pt x="351" y="272"/>
                    <a:pt x="327" y="265"/>
                    <a:pt x="309" y="261"/>
                  </a:cubicBezTo>
                  <a:cubicBezTo>
                    <a:pt x="316" y="235"/>
                    <a:pt x="307" y="209"/>
                    <a:pt x="287" y="191"/>
                  </a:cubicBezTo>
                  <a:cubicBezTo>
                    <a:pt x="303" y="187"/>
                    <a:pt x="319" y="175"/>
                    <a:pt x="326" y="157"/>
                  </a:cubicBezTo>
                  <a:cubicBezTo>
                    <a:pt x="331" y="145"/>
                    <a:pt x="332" y="132"/>
                    <a:pt x="329" y="120"/>
                  </a:cubicBezTo>
                  <a:cubicBezTo>
                    <a:pt x="407" y="50"/>
                    <a:pt x="407" y="50"/>
                    <a:pt x="407" y="50"/>
                  </a:cubicBezTo>
                  <a:cubicBezTo>
                    <a:pt x="409" y="48"/>
                    <a:pt x="409" y="44"/>
                    <a:pt x="407" y="42"/>
                  </a:cubicBezTo>
                  <a:cubicBezTo>
                    <a:pt x="405" y="39"/>
                    <a:pt x="401" y="39"/>
                    <a:pt x="399" y="41"/>
                  </a:cubicBezTo>
                  <a:cubicBezTo>
                    <a:pt x="325" y="109"/>
                    <a:pt x="325" y="109"/>
                    <a:pt x="325" y="109"/>
                  </a:cubicBezTo>
                  <a:cubicBezTo>
                    <a:pt x="320" y="100"/>
                    <a:pt x="312" y="92"/>
                    <a:pt x="302" y="88"/>
                  </a:cubicBezTo>
                  <a:cubicBezTo>
                    <a:pt x="292" y="84"/>
                    <a:pt x="281" y="84"/>
                    <a:pt x="271" y="87"/>
                  </a:cubicBezTo>
                  <a:cubicBezTo>
                    <a:pt x="232" y="4"/>
                    <a:pt x="232" y="4"/>
                    <a:pt x="232" y="4"/>
                  </a:cubicBezTo>
                  <a:cubicBezTo>
                    <a:pt x="231" y="1"/>
                    <a:pt x="227" y="0"/>
                    <a:pt x="224" y="1"/>
                  </a:cubicBezTo>
                  <a:cubicBezTo>
                    <a:pt x="222" y="2"/>
                    <a:pt x="220" y="6"/>
                    <a:pt x="222" y="9"/>
                  </a:cubicBezTo>
                  <a:cubicBezTo>
                    <a:pt x="260" y="92"/>
                    <a:pt x="260" y="92"/>
                    <a:pt x="260" y="92"/>
                  </a:cubicBezTo>
                  <a:cubicBezTo>
                    <a:pt x="250" y="98"/>
                    <a:pt x="242" y="108"/>
                    <a:pt x="237" y="120"/>
                  </a:cubicBezTo>
                  <a:cubicBezTo>
                    <a:pt x="229" y="138"/>
                    <a:pt x="231" y="158"/>
                    <a:pt x="241" y="172"/>
                  </a:cubicBezTo>
                  <a:cubicBezTo>
                    <a:pt x="218" y="170"/>
                    <a:pt x="197" y="179"/>
                    <a:pt x="183" y="195"/>
                  </a:cubicBezTo>
                  <a:cubicBezTo>
                    <a:pt x="168" y="187"/>
                    <a:pt x="143" y="172"/>
                    <a:pt x="140" y="170"/>
                  </a:cubicBezTo>
                  <a:cubicBezTo>
                    <a:pt x="140" y="165"/>
                    <a:pt x="139" y="133"/>
                    <a:pt x="139" y="133"/>
                  </a:cubicBezTo>
                  <a:cubicBezTo>
                    <a:pt x="101" y="103"/>
                    <a:pt x="101" y="103"/>
                    <a:pt x="101" y="103"/>
                  </a:cubicBezTo>
                  <a:cubicBezTo>
                    <a:pt x="98" y="101"/>
                    <a:pt x="95" y="101"/>
                    <a:pt x="93" y="104"/>
                  </a:cubicBezTo>
                  <a:cubicBezTo>
                    <a:pt x="92" y="104"/>
                    <a:pt x="92" y="105"/>
                    <a:pt x="92" y="105"/>
                  </a:cubicBezTo>
                  <a:cubicBezTo>
                    <a:pt x="91" y="108"/>
                    <a:pt x="92" y="110"/>
                    <a:pt x="94" y="112"/>
                  </a:cubicBezTo>
                  <a:cubicBezTo>
                    <a:pt x="94" y="112"/>
                    <a:pt x="123" y="136"/>
                    <a:pt x="127" y="139"/>
                  </a:cubicBezTo>
                  <a:cubicBezTo>
                    <a:pt x="127" y="143"/>
                    <a:pt x="128" y="177"/>
                    <a:pt x="128" y="177"/>
                  </a:cubicBezTo>
                  <a:cubicBezTo>
                    <a:pt x="176" y="205"/>
                    <a:pt x="176" y="205"/>
                    <a:pt x="176" y="205"/>
                  </a:cubicBezTo>
                  <a:cubicBezTo>
                    <a:pt x="174" y="208"/>
                    <a:pt x="172" y="211"/>
                    <a:pt x="171" y="214"/>
                  </a:cubicBezTo>
                  <a:cubicBezTo>
                    <a:pt x="162" y="237"/>
                    <a:pt x="166" y="262"/>
                    <a:pt x="180" y="282"/>
                  </a:cubicBezTo>
                  <a:cubicBezTo>
                    <a:pt x="173" y="285"/>
                    <a:pt x="166" y="290"/>
                    <a:pt x="159" y="296"/>
                  </a:cubicBezTo>
                  <a:cubicBezTo>
                    <a:pt x="94" y="272"/>
                    <a:pt x="94" y="272"/>
                    <a:pt x="94" y="272"/>
                  </a:cubicBezTo>
                  <a:cubicBezTo>
                    <a:pt x="23" y="294"/>
                    <a:pt x="23" y="294"/>
                    <a:pt x="23" y="294"/>
                  </a:cubicBezTo>
                  <a:cubicBezTo>
                    <a:pt x="20" y="295"/>
                    <a:pt x="18" y="298"/>
                    <a:pt x="19" y="301"/>
                  </a:cubicBezTo>
                  <a:cubicBezTo>
                    <a:pt x="20" y="304"/>
                    <a:pt x="23" y="306"/>
                    <a:pt x="26" y="305"/>
                  </a:cubicBezTo>
                  <a:cubicBezTo>
                    <a:pt x="26" y="305"/>
                    <a:pt x="90" y="285"/>
                    <a:pt x="94" y="284"/>
                  </a:cubicBezTo>
                  <a:cubicBezTo>
                    <a:pt x="96" y="285"/>
                    <a:pt x="130" y="297"/>
                    <a:pt x="150" y="305"/>
                  </a:cubicBezTo>
                  <a:cubicBezTo>
                    <a:pt x="139" y="317"/>
                    <a:pt x="128" y="333"/>
                    <a:pt x="121" y="351"/>
                  </a:cubicBezTo>
                  <a:cubicBezTo>
                    <a:pt x="119" y="356"/>
                    <a:pt x="117" y="360"/>
                    <a:pt x="116" y="364"/>
                  </a:cubicBezTo>
                  <a:cubicBezTo>
                    <a:pt x="53" y="371"/>
                    <a:pt x="53" y="371"/>
                    <a:pt x="53" y="371"/>
                  </a:cubicBezTo>
                  <a:cubicBezTo>
                    <a:pt x="2" y="444"/>
                    <a:pt x="2" y="444"/>
                    <a:pt x="2" y="444"/>
                  </a:cubicBezTo>
                  <a:cubicBezTo>
                    <a:pt x="0" y="447"/>
                    <a:pt x="1" y="450"/>
                    <a:pt x="4" y="452"/>
                  </a:cubicBezTo>
                  <a:cubicBezTo>
                    <a:pt x="6" y="454"/>
                    <a:pt x="10" y="453"/>
                    <a:pt x="12" y="451"/>
                  </a:cubicBezTo>
                  <a:cubicBezTo>
                    <a:pt x="12" y="451"/>
                    <a:pt x="57" y="386"/>
                    <a:pt x="60" y="382"/>
                  </a:cubicBezTo>
                  <a:cubicBezTo>
                    <a:pt x="63" y="382"/>
                    <a:pt x="94" y="379"/>
                    <a:pt x="113" y="377"/>
                  </a:cubicBezTo>
                  <a:cubicBezTo>
                    <a:pt x="102" y="422"/>
                    <a:pt x="113" y="464"/>
                    <a:pt x="141" y="476"/>
                  </a:cubicBezTo>
                  <a:cubicBezTo>
                    <a:pt x="170" y="488"/>
                    <a:pt x="206" y="467"/>
                    <a:pt x="231" y="429"/>
                  </a:cubicBezTo>
                  <a:cubicBezTo>
                    <a:pt x="245" y="437"/>
                    <a:pt x="269" y="450"/>
                    <a:pt x="273" y="452"/>
                  </a:cubicBezTo>
                  <a:cubicBezTo>
                    <a:pt x="273" y="459"/>
                    <a:pt x="267" y="561"/>
                    <a:pt x="267" y="561"/>
                  </a:cubicBezTo>
                  <a:cubicBezTo>
                    <a:pt x="267" y="564"/>
                    <a:pt x="269" y="567"/>
                    <a:pt x="273" y="567"/>
                  </a:cubicBezTo>
                  <a:cubicBezTo>
                    <a:pt x="276" y="567"/>
                    <a:pt x="279" y="565"/>
                    <a:pt x="279" y="561"/>
                  </a:cubicBezTo>
                  <a:cubicBezTo>
                    <a:pt x="285" y="446"/>
                    <a:pt x="285" y="446"/>
                    <a:pt x="285" y="446"/>
                  </a:cubicBezTo>
                  <a:cubicBezTo>
                    <a:pt x="237" y="419"/>
                    <a:pt x="237" y="419"/>
                    <a:pt x="237" y="419"/>
                  </a:cubicBezTo>
                  <a:cubicBezTo>
                    <a:pt x="239" y="414"/>
                    <a:pt x="242" y="408"/>
                    <a:pt x="244" y="403"/>
                  </a:cubicBezTo>
                  <a:cubicBezTo>
                    <a:pt x="252" y="384"/>
                    <a:pt x="256" y="365"/>
                    <a:pt x="257" y="348"/>
                  </a:cubicBezTo>
                  <a:cubicBezTo>
                    <a:pt x="272" y="355"/>
                    <a:pt x="311" y="371"/>
                    <a:pt x="313" y="372"/>
                  </a:cubicBezTo>
                  <a:cubicBezTo>
                    <a:pt x="315" y="374"/>
                    <a:pt x="356" y="426"/>
                    <a:pt x="356" y="426"/>
                  </a:cubicBezTo>
                  <a:cubicBezTo>
                    <a:pt x="358" y="428"/>
                    <a:pt x="362" y="429"/>
                    <a:pt x="364" y="427"/>
                  </a:cubicBezTo>
                  <a:cubicBezTo>
                    <a:pt x="367" y="425"/>
                    <a:pt x="367" y="421"/>
                    <a:pt x="365" y="419"/>
                  </a:cubicBezTo>
                  <a:cubicBezTo>
                    <a:pt x="320" y="362"/>
                    <a:pt x="320" y="362"/>
                    <a:pt x="320" y="362"/>
                  </a:cubicBezTo>
                  <a:cubicBezTo>
                    <a:pt x="257" y="336"/>
                    <a:pt x="257" y="336"/>
                    <a:pt x="257" y="336"/>
                  </a:cubicBezTo>
                  <a:cubicBezTo>
                    <a:pt x="256" y="327"/>
                    <a:pt x="254" y="319"/>
                    <a:pt x="252" y="311"/>
                  </a:cubicBezTo>
                  <a:cubicBezTo>
                    <a:pt x="275" y="308"/>
                    <a:pt x="295" y="294"/>
                    <a:pt x="305" y="272"/>
                  </a:cubicBezTo>
                  <a:cubicBezTo>
                    <a:pt x="362" y="287"/>
                    <a:pt x="362" y="287"/>
                    <a:pt x="362" y="287"/>
                  </a:cubicBezTo>
                  <a:cubicBezTo>
                    <a:pt x="362" y="287"/>
                    <a:pt x="381" y="248"/>
                    <a:pt x="384" y="244"/>
                  </a:cubicBezTo>
                  <a:cubicBezTo>
                    <a:pt x="389" y="243"/>
                    <a:pt x="417" y="239"/>
                    <a:pt x="417" y="239"/>
                  </a:cubicBezTo>
                  <a:cubicBezTo>
                    <a:pt x="419" y="238"/>
                    <a:pt x="420" y="237"/>
                    <a:pt x="421" y="235"/>
                  </a:cubicBezTo>
                  <a:cubicBezTo>
                    <a:pt x="422" y="234"/>
                    <a:pt x="422" y="233"/>
                    <a:pt x="422" y="23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8" name="Freeform 539"/>
            <p:cNvSpPr>
              <a:spLocks/>
            </p:cNvSpPr>
            <p:nvPr/>
          </p:nvSpPr>
          <p:spPr bwMode="auto">
            <a:xfrm>
              <a:off x="118213708" y="113837890"/>
              <a:ext cx="330960" cy="390883"/>
            </a:xfrm>
            <a:custGeom>
              <a:avLst/>
              <a:gdLst/>
              <a:ahLst/>
              <a:cxnLst>
                <a:cxn ang="0">
                  <a:pos x="245" y="214"/>
                </a:cxn>
                <a:cxn ang="0">
                  <a:pos x="208" y="218"/>
                </a:cxn>
                <a:cxn ang="0">
                  <a:pos x="219" y="173"/>
                </a:cxn>
                <a:cxn ang="0">
                  <a:pos x="266" y="168"/>
                </a:cxn>
                <a:cxn ang="0">
                  <a:pos x="217" y="165"/>
                </a:cxn>
                <a:cxn ang="0">
                  <a:pos x="166" y="180"/>
                </a:cxn>
                <a:cxn ang="0">
                  <a:pos x="196" y="116"/>
                </a:cxn>
                <a:cxn ang="0">
                  <a:pos x="192" y="70"/>
                </a:cxn>
                <a:cxn ang="0">
                  <a:pos x="191" y="65"/>
                </a:cxn>
                <a:cxn ang="0">
                  <a:pos x="174" y="88"/>
                </a:cxn>
                <a:cxn ang="0">
                  <a:pos x="162" y="132"/>
                </a:cxn>
                <a:cxn ang="0">
                  <a:pos x="117" y="84"/>
                </a:cxn>
                <a:cxn ang="0">
                  <a:pos x="94" y="3"/>
                </a:cxn>
                <a:cxn ang="0">
                  <a:pos x="87" y="4"/>
                </a:cxn>
                <a:cxn ang="0">
                  <a:pos x="74" y="70"/>
                </a:cxn>
                <a:cxn ang="0">
                  <a:pos x="5" y="73"/>
                </a:cxn>
                <a:cxn ang="0">
                  <a:pos x="4" y="80"/>
                </a:cxn>
                <a:cxn ang="0">
                  <a:pos x="65" y="115"/>
                </a:cxn>
                <a:cxn ang="0">
                  <a:pos x="82" y="170"/>
                </a:cxn>
                <a:cxn ang="0">
                  <a:pos x="34" y="168"/>
                </a:cxn>
                <a:cxn ang="0">
                  <a:pos x="2" y="180"/>
                </a:cxn>
                <a:cxn ang="0">
                  <a:pos x="6" y="183"/>
                </a:cxn>
                <a:cxn ang="0">
                  <a:pos x="52" y="190"/>
                </a:cxn>
                <a:cxn ang="0">
                  <a:pos x="87" y="183"/>
                </a:cxn>
                <a:cxn ang="0">
                  <a:pos x="123" y="220"/>
                </a:cxn>
                <a:cxn ang="0">
                  <a:pos x="70" y="287"/>
                </a:cxn>
                <a:cxn ang="0">
                  <a:pos x="77" y="290"/>
                </a:cxn>
                <a:cxn ang="0">
                  <a:pos x="124" y="228"/>
                </a:cxn>
                <a:cxn ang="0">
                  <a:pos x="140" y="268"/>
                </a:cxn>
                <a:cxn ang="0">
                  <a:pos x="137" y="355"/>
                </a:cxn>
                <a:cxn ang="0">
                  <a:pos x="144" y="352"/>
                </a:cxn>
                <a:cxn ang="0">
                  <a:pos x="145" y="274"/>
                </a:cxn>
                <a:cxn ang="0">
                  <a:pos x="216" y="235"/>
                </a:cxn>
                <a:cxn ang="0">
                  <a:pos x="296" y="267"/>
                </a:cxn>
                <a:cxn ang="0">
                  <a:pos x="300" y="262"/>
                </a:cxn>
              </a:cxnLst>
              <a:rect l="0" t="0" r="r" b="b"/>
              <a:pathLst>
                <a:path w="302" h="358">
                  <a:moveTo>
                    <a:pt x="300" y="262"/>
                  </a:moveTo>
                  <a:cubicBezTo>
                    <a:pt x="245" y="214"/>
                    <a:pt x="245" y="214"/>
                    <a:pt x="245" y="214"/>
                  </a:cubicBezTo>
                  <a:cubicBezTo>
                    <a:pt x="213" y="228"/>
                    <a:pt x="213" y="228"/>
                    <a:pt x="213" y="228"/>
                  </a:cubicBezTo>
                  <a:cubicBezTo>
                    <a:pt x="212" y="225"/>
                    <a:pt x="210" y="222"/>
                    <a:pt x="208" y="218"/>
                  </a:cubicBezTo>
                  <a:cubicBezTo>
                    <a:pt x="202" y="207"/>
                    <a:pt x="194" y="198"/>
                    <a:pt x="186" y="192"/>
                  </a:cubicBezTo>
                  <a:cubicBezTo>
                    <a:pt x="195" y="187"/>
                    <a:pt x="218" y="173"/>
                    <a:pt x="219" y="173"/>
                  </a:cubicBezTo>
                  <a:cubicBezTo>
                    <a:pt x="221" y="172"/>
                    <a:pt x="263" y="172"/>
                    <a:pt x="263" y="172"/>
                  </a:cubicBezTo>
                  <a:cubicBezTo>
                    <a:pt x="265" y="172"/>
                    <a:pt x="266" y="170"/>
                    <a:pt x="266" y="168"/>
                  </a:cubicBezTo>
                  <a:cubicBezTo>
                    <a:pt x="266" y="166"/>
                    <a:pt x="264" y="164"/>
                    <a:pt x="262" y="164"/>
                  </a:cubicBezTo>
                  <a:cubicBezTo>
                    <a:pt x="217" y="165"/>
                    <a:pt x="217" y="165"/>
                    <a:pt x="217" y="165"/>
                  </a:cubicBezTo>
                  <a:cubicBezTo>
                    <a:pt x="180" y="187"/>
                    <a:pt x="180" y="187"/>
                    <a:pt x="180" y="187"/>
                  </a:cubicBezTo>
                  <a:cubicBezTo>
                    <a:pt x="175" y="184"/>
                    <a:pt x="170" y="181"/>
                    <a:pt x="166" y="180"/>
                  </a:cubicBezTo>
                  <a:cubicBezTo>
                    <a:pt x="173" y="167"/>
                    <a:pt x="174" y="151"/>
                    <a:pt x="166" y="138"/>
                  </a:cubicBezTo>
                  <a:cubicBezTo>
                    <a:pt x="196" y="116"/>
                    <a:pt x="196" y="116"/>
                    <a:pt x="196" y="116"/>
                  </a:cubicBezTo>
                  <a:cubicBezTo>
                    <a:pt x="196" y="116"/>
                    <a:pt x="184" y="91"/>
                    <a:pt x="182" y="88"/>
                  </a:cubicBezTo>
                  <a:cubicBezTo>
                    <a:pt x="184" y="86"/>
                    <a:pt x="192" y="70"/>
                    <a:pt x="192" y="70"/>
                  </a:cubicBezTo>
                  <a:cubicBezTo>
                    <a:pt x="193" y="69"/>
                    <a:pt x="193" y="68"/>
                    <a:pt x="192" y="67"/>
                  </a:cubicBezTo>
                  <a:cubicBezTo>
                    <a:pt x="192" y="66"/>
                    <a:pt x="191" y="66"/>
                    <a:pt x="191" y="65"/>
                  </a:cubicBezTo>
                  <a:cubicBezTo>
                    <a:pt x="189" y="64"/>
                    <a:pt x="187" y="65"/>
                    <a:pt x="186" y="67"/>
                  </a:cubicBezTo>
                  <a:cubicBezTo>
                    <a:pt x="174" y="88"/>
                    <a:pt x="174" y="88"/>
                    <a:pt x="174" y="88"/>
                  </a:cubicBezTo>
                  <a:cubicBezTo>
                    <a:pt x="174" y="88"/>
                    <a:pt x="184" y="109"/>
                    <a:pt x="186" y="114"/>
                  </a:cubicBezTo>
                  <a:cubicBezTo>
                    <a:pt x="184" y="116"/>
                    <a:pt x="171" y="125"/>
                    <a:pt x="162" y="132"/>
                  </a:cubicBezTo>
                  <a:cubicBezTo>
                    <a:pt x="152" y="119"/>
                    <a:pt x="135" y="114"/>
                    <a:pt x="119" y="117"/>
                  </a:cubicBezTo>
                  <a:cubicBezTo>
                    <a:pt x="124" y="107"/>
                    <a:pt x="123" y="95"/>
                    <a:pt x="117" y="84"/>
                  </a:cubicBezTo>
                  <a:cubicBezTo>
                    <a:pt x="113" y="77"/>
                    <a:pt x="107" y="72"/>
                    <a:pt x="100" y="69"/>
                  </a:cubicBezTo>
                  <a:cubicBezTo>
                    <a:pt x="94" y="3"/>
                    <a:pt x="94" y="3"/>
                    <a:pt x="94" y="3"/>
                  </a:cubicBezTo>
                  <a:cubicBezTo>
                    <a:pt x="94" y="1"/>
                    <a:pt x="93" y="0"/>
                    <a:pt x="91" y="0"/>
                  </a:cubicBezTo>
                  <a:cubicBezTo>
                    <a:pt x="89" y="0"/>
                    <a:pt x="87" y="2"/>
                    <a:pt x="87" y="4"/>
                  </a:cubicBezTo>
                  <a:cubicBezTo>
                    <a:pt x="93" y="67"/>
                    <a:pt x="93" y="67"/>
                    <a:pt x="93" y="67"/>
                  </a:cubicBezTo>
                  <a:cubicBezTo>
                    <a:pt x="86" y="66"/>
                    <a:pt x="80" y="67"/>
                    <a:pt x="74" y="70"/>
                  </a:cubicBezTo>
                  <a:cubicBezTo>
                    <a:pt x="68" y="73"/>
                    <a:pt x="64" y="79"/>
                    <a:pt x="62" y="85"/>
                  </a:cubicBezTo>
                  <a:cubicBezTo>
                    <a:pt x="5" y="73"/>
                    <a:pt x="5" y="73"/>
                    <a:pt x="5" y="73"/>
                  </a:cubicBezTo>
                  <a:cubicBezTo>
                    <a:pt x="3" y="72"/>
                    <a:pt x="1" y="74"/>
                    <a:pt x="1" y="75"/>
                  </a:cubicBezTo>
                  <a:cubicBezTo>
                    <a:pt x="0" y="77"/>
                    <a:pt x="2" y="79"/>
                    <a:pt x="4" y="80"/>
                  </a:cubicBezTo>
                  <a:cubicBezTo>
                    <a:pt x="60" y="92"/>
                    <a:pt x="60" y="92"/>
                    <a:pt x="60" y="92"/>
                  </a:cubicBezTo>
                  <a:cubicBezTo>
                    <a:pt x="59" y="100"/>
                    <a:pt x="61" y="107"/>
                    <a:pt x="65" y="115"/>
                  </a:cubicBezTo>
                  <a:cubicBezTo>
                    <a:pt x="71" y="125"/>
                    <a:pt x="81" y="132"/>
                    <a:pt x="92" y="132"/>
                  </a:cubicBezTo>
                  <a:cubicBezTo>
                    <a:pt x="83" y="143"/>
                    <a:pt x="79" y="157"/>
                    <a:pt x="82" y="170"/>
                  </a:cubicBezTo>
                  <a:cubicBezTo>
                    <a:pt x="72" y="174"/>
                    <a:pt x="55" y="181"/>
                    <a:pt x="53" y="182"/>
                  </a:cubicBezTo>
                  <a:cubicBezTo>
                    <a:pt x="50" y="180"/>
                    <a:pt x="34" y="168"/>
                    <a:pt x="34" y="168"/>
                  </a:cubicBezTo>
                  <a:cubicBezTo>
                    <a:pt x="5" y="176"/>
                    <a:pt x="5" y="176"/>
                    <a:pt x="5" y="176"/>
                  </a:cubicBezTo>
                  <a:cubicBezTo>
                    <a:pt x="3" y="176"/>
                    <a:pt x="2" y="178"/>
                    <a:pt x="2" y="180"/>
                  </a:cubicBezTo>
                  <a:cubicBezTo>
                    <a:pt x="2" y="181"/>
                    <a:pt x="2" y="181"/>
                    <a:pt x="2" y="181"/>
                  </a:cubicBezTo>
                  <a:cubicBezTo>
                    <a:pt x="3" y="182"/>
                    <a:pt x="5" y="183"/>
                    <a:pt x="6" y="183"/>
                  </a:cubicBezTo>
                  <a:cubicBezTo>
                    <a:pt x="6" y="183"/>
                    <a:pt x="29" y="177"/>
                    <a:pt x="32" y="176"/>
                  </a:cubicBezTo>
                  <a:cubicBezTo>
                    <a:pt x="35" y="178"/>
                    <a:pt x="52" y="190"/>
                    <a:pt x="52" y="190"/>
                  </a:cubicBezTo>
                  <a:cubicBezTo>
                    <a:pt x="84" y="177"/>
                    <a:pt x="84" y="177"/>
                    <a:pt x="84" y="177"/>
                  </a:cubicBezTo>
                  <a:cubicBezTo>
                    <a:pt x="85" y="179"/>
                    <a:pt x="85" y="181"/>
                    <a:pt x="87" y="183"/>
                  </a:cubicBezTo>
                  <a:cubicBezTo>
                    <a:pt x="94" y="197"/>
                    <a:pt x="109" y="204"/>
                    <a:pt x="124" y="204"/>
                  </a:cubicBezTo>
                  <a:cubicBezTo>
                    <a:pt x="123" y="209"/>
                    <a:pt x="122" y="214"/>
                    <a:pt x="123" y="220"/>
                  </a:cubicBezTo>
                  <a:cubicBezTo>
                    <a:pt x="86" y="243"/>
                    <a:pt x="86" y="243"/>
                    <a:pt x="86" y="243"/>
                  </a:cubicBezTo>
                  <a:cubicBezTo>
                    <a:pt x="70" y="287"/>
                    <a:pt x="70" y="287"/>
                    <a:pt x="70" y="287"/>
                  </a:cubicBezTo>
                  <a:cubicBezTo>
                    <a:pt x="69" y="289"/>
                    <a:pt x="70" y="291"/>
                    <a:pt x="72" y="292"/>
                  </a:cubicBezTo>
                  <a:cubicBezTo>
                    <a:pt x="74" y="293"/>
                    <a:pt x="76" y="292"/>
                    <a:pt x="77" y="290"/>
                  </a:cubicBezTo>
                  <a:cubicBezTo>
                    <a:pt x="77" y="290"/>
                    <a:pt x="91" y="250"/>
                    <a:pt x="92" y="248"/>
                  </a:cubicBezTo>
                  <a:cubicBezTo>
                    <a:pt x="93" y="247"/>
                    <a:pt x="112" y="235"/>
                    <a:pt x="124" y="228"/>
                  </a:cubicBezTo>
                  <a:cubicBezTo>
                    <a:pt x="126" y="239"/>
                    <a:pt x="130" y="250"/>
                    <a:pt x="136" y="260"/>
                  </a:cubicBezTo>
                  <a:cubicBezTo>
                    <a:pt x="137" y="263"/>
                    <a:pt x="139" y="265"/>
                    <a:pt x="140" y="268"/>
                  </a:cubicBezTo>
                  <a:cubicBezTo>
                    <a:pt x="120" y="302"/>
                    <a:pt x="120" y="302"/>
                    <a:pt x="120" y="302"/>
                  </a:cubicBezTo>
                  <a:cubicBezTo>
                    <a:pt x="137" y="355"/>
                    <a:pt x="137" y="355"/>
                    <a:pt x="137" y="355"/>
                  </a:cubicBezTo>
                  <a:cubicBezTo>
                    <a:pt x="137" y="357"/>
                    <a:pt x="139" y="358"/>
                    <a:pt x="141" y="357"/>
                  </a:cubicBezTo>
                  <a:cubicBezTo>
                    <a:pt x="143" y="356"/>
                    <a:pt x="144" y="354"/>
                    <a:pt x="144" y="352"/>
                  </a:cubicBezTo>
                  <a:cubicBezTo>
                    <a:pt x="144" y="352"/>
                    <a:pt x="129" y="306"/>
                    <a:pt x="128" y="303"/>
                  </a:cubicBezTo>
                  <a:cubicBezTo>
                    <a:pt x="129" y="301"/>
                    <a:pt x="139" y="284"/>
                    <a:pt x="145" y="274"/>
                  </a:cubicBezTo>
                  <a:cubicBezTo>
                    <a:pt x="164" y="297"/>
                    <a:pt x="189" y="307"/>
                    <a:pt x="206" y="298"/>
                  </a:cubicBezTo>
                  <a:cubicBezTo>
                    <a:pt x="222" y="288"/>
                    <a:pt x="226" y="262"/>
                    <a:pt x="216" y="235"/>
                  </a:cubicBezTo>
                  <a:cubicBezTo>
                    <a:pt x="226" y="231"/>
                    <a:pt x="241" y="224"/>
                    <a:pt x="244" y="223"/>
                  </a:cubicBezTo>
                  <a:cubicBezTo>
                    <a:pt x="247" y="226"/>
                    <a:pt x="296" y="267"/>
                    <a:pt x="296" y="267"/>
                  </a:cubicBezTo>
                  <a:cubicBezTo>
                    <a:pt x="297" y="268"/>
                    <a:pt x="300" y="268"/>
                    <a:pt x="301" y="267"/>
                  </a:cubicBezTo>
                  <a:cubicBezTo>
                    <a:pt x="302" y="265"/>
                    <a:pt x="302" y="263"/>
                    <a:pt x="300" y="26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grpSp>
      <p:pic>
        <p:nvPicPr>
          <p:cNvPr id="549" name="Picture 548" descr="sun_4.png"/>
          <p:cNvPicPr>
            <a:picLocks noChangeAspect="1"/>
          </p:cNvPicPr>
          <p:nvPr/>
        </p:nvPicPr>
        <p:blipFill>
          <a:blip r:embed="rId3" cstate="print"/>
          <a:stretch>
            <a:fillRect/>
          </a:stretch>
        </p:blipFill>
        <p:spPr>
          <a:xfrm>
            <a:off x="3657600" y="0"/>
            <a:ext cx="1839913" cy="1866900"/>
          </a:xfrm>
          <a:prstGeom prst="rect">
            <a:avLst/>
          </a:prstGeom>
          <a:effectLst>
            <a:outerShdw blurRad="50800" dist="38100" dir="2700000" algn="tl" rotWithShape="0">
              <a:prstClr val="black">
                <a:alpha val="40000"/>
              </a:prstClr>
            </a:outerShdw>
          </a:effectLst>
        </p:spPr>
      </p:pic>
      <p:sp>
        <p:nvSpPr>
          <p:cNvPr id="552" name="Subtitle 2"/>
          <p:cNvSpPr>
            <a:spLocks noGrp="1"/>
          </p:cNvSpPr>
          <p:nvPr>
            <p:ph type="subTitle" idx="1"/>
          </p:nvPr>
        </p:nvSpPr>
        <p:spPr>
          <a:xfrm>
            <a:off x="1371600" y="6019800"/>
            <a:ext cx="6400800" cy="457200"/>
          </a:xfrm>
        </p:spPr>
        <p:txBody>
          <a:bodyPr anchor="ctr">
            <a:normAutofit/>
          </a:bodyPr>
          <a:lstStyle>
            <a:lvl1pPr marL="0" indent="0" algn="ctr">
              <a:buNone/>
              <a:defRPr sz="16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54" name="Title 1"/>
          <p:cNvSpPr>
            <a:spLocks noGrp="1"/>
          </p:cNvSpPr>
          <p:nvPr>
            <p:ph type="ctrTitle"/>
          </p:nvPr>
        </p:nvSpPr>
        <p:spPr>
          <a:xfrm>
            <a:off x="2057400" y="4572000"/>
            <a:ext cx="5105400" cy="1295400"/>
          </a:xfrm>
        </p:spPr>
        <p:txBody>
          <a:bodyPr>
            <a:normAutofit/>
          </a:bodyPr>
          <a:lstStyle>
            <a:lvl1pPr algn="ctr">
              <a:lnSpc>
                <a:spcPct val="80000"/>
              </a:lnSpc>
              <a:defRPr sz="4000">
                <a:solidFill>
                  <a:schemeClr val="tx1"/>
                </a:solidFill>
              </a:defRPr>
            </a:lvl1pPr>
          </a:lstStyle>
          <a:p>
            <a:r>
              <a:rPr lang="en-US" smtClean="0"/>
              <a:t>Click to edit Master title style</a:t>
            </a:r>
            <a:endParaRPr lang="en-US"/>
          </a:p>
        </p:txBody>
      </p:sp>
      <p:sp>
        <p:nvSpPr>
          <p:cNvPr id="565" name="Picture Placeholder 15"/>
          <p:cNvSpPr>
            <a:spLocks noGrp="1" noChangeAspect="1"/>
          </p:cNvSpPr>
          <p:nvPr>
            <p:ph type="pic" sz="quarter" idx="10"/>
          </p:nvPr>
        </p:nvSpPr>
        <p:spPr>
          <a:xfrm>
            <a:off x="2590800" y="1824014"/>
            <a:ext cx="4015027" cy="2620994"/>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chor="b">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Tree>
    <p:extLst>
      <p:ext uri="{BB962C8B-B14F-4D97-AF65-F5344CB8AC3E}">
        <p14:creationId xmlns:p14="http://schemas.microsoft.com/office/powerpoint/2010/main" xmlns="" val="2223960803"/>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14" name="Picture Placeholder 15"/>
          <p:cNvSpPr>
            <a:spLocks noGrp="1" noChangeAspect="1"/>
          </p:cNvSpPr>
          <p:nvPr>
            <p:ph type="pic" sz="quarter" idx="21"/>
          </p:nvPr>
        </p:nvSpPr>
        <p:spPr>
          <a:xfrm>
            <a:off x="838200" y="838200"/>
            <a:ext cx="2286000" cy="3276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6" name="Picture Placeholder 15"/>
          <p:cNvSpPr>
            <a:spLocks noGrp="1" noChangeAspect="1"/>
          </p:cNvSpPr>
          <p:nvPr>
            <p:ph type="pic" sz="quarter" idx="22"/>
          </p:nvPr>
        </p:nvSpPr>
        <p:spPr>
          <a:xfrm>
            <a:off x="3486150" y="838200"/>
            <a:ext cx="2286000" cy="3276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7" name="Text Placeholder 18"/>
          <p:cNvSpPr>
            <a:spLocks noGrp="1"/>
          </p:cNvSpPr>
          <p:nvPr>
            <p:ph type="body" sz="quarter" idx="23"/>
          </p:nvPr>
        </p:nvSpPr>
        <p:spPr>
          <a:xfrm>
            <a:off x="838200" y="4267200"/>
            <a:ext cx="2286000" cy="609600"/>
          </a:xfrm>
        </p:spPr>
        <p:txBody>
          <a:bodyPr anchor="ct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
        <p:nvSpPr>
          <p:cNvPr id="18" name="Text Placeholder 18"/>
          <p:cNvSpPr>
            <a:spLocks noGrp="1"/>
          </p:cNvSpPr>
          <p:nvPr>
            <p:ph type="body" sz="quarter" idx="24"/>
          </p:nvPr>
        </p:nvSpPr>
        <p:spPr>
          <a:xfrm>
            <a:off x="3486150" y="4267200"/>
            <a:ext cx="2286000" cy="609600"/>
          </a:xfrm>
        </p:spPr>
        <p:txBody>
          <a:bodyPr anchor="ct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
        <p:nvSpPr>
          <p:cNvPr id="19" name="Picture Placeholder 15"/>
          <p:cNvSpPr>
            <a:spLocks noGrp="1" noChangeAspect="1"/>
          </p:cNvSpPr>
          <p:nvPr>
            <p:ph type="pic" sz="quarter" idx="25"/>
          </p:nvPr>
        </p:nvSpPr>
        <p:spPr>
          <a:xfrm>
            <a:off x="6096000" y="838200"/>
            <a:ext cx="2286000" cy="3276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21" name="Text Placeholder 18"/>
          <p:cNvSpPr>
            <a:spLocks noGrp="1"/>
          </p:cNvSpPr>
          <p:nvPr>
            <p:ph type="body" sz="quarter" idx="26"/>
          </p:nvPr>
        </p:nvSpPr>
        <p:spPr>
          <a:xfrm>
            <a:off x="6096000" y="4267200"/>
            <a:ext cx="2286000" cy="609600"/>
          </a:xfrm>
        </p:spPr>
        <p:txBody>
          <a:bodyPr anchor="ct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Tree>
    <p:extLst>
      <p:ext uri="{BB962C8B-B14F-4D97-AF65-F5344CB8AC3E}">
        <p14:creationId xmlns:p14="http://schemas.microsoft.com/office/powerpoint/2010/main" xmlns="" val="404486414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Up Portrait with Caption">
    <p:spTree>
      <p:nvGrpSpPr>
        <p:cNvPr id="1" name=""/>
        <p:cNvGrpSpPr/>
        <p:nvPr/>
      </p:nvGrpSpPr>
      <p:grpSpPr>
        <a:xfrm>
          <a:off x="0" y="0"/>
          <a:ext cx="0" cy="0"/>
          <a:chOff x="0" y="0"/>
          <a:chExt cx="0" cy="0"/>
        </a:xfrm>
      </p:grpSpPr>
      <p:sp>
        <p:nvSpPr>
          <p:cNvPr id="10" name="Picture Placeholder 15"/>
          <p:cNvSpPr>
            <a:spLocks noGrp="1" noChangeAspect="1"/>
          </p:cNvSpPr>
          <p:nvPr>
            <p:ph type="pic" sz="quarter" idx="21"/>
          </p:nvPr>
        </p:nvSpPr>
        <p:spPr>
          <a:xfrm>
            <a:off x="914400" y="685800"/>
            <a:ext cx="18288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1" name="Text Placeholder 18"/>
          <p:cNvSpPr>
            <a:spLocks noGrp="1"/>
          </p:cNvSpPr>
          <p:nvPr>
            <p:ph type="body" sz="quarter" idx="23"/>
          </p:nvPr>
        </p:nvSpPr>
        <p:spPr>
          <a:xfrm>
            <a:off x="914400" y="3276600"/>
            <a:ext cx="7391400" cy="2514600"/>
          </a:xfrm>
        </p:spPr>
        <p:txBody>
          <a:bodyPr>
            <a:normAutofit/>
          </a:bodyPr>
          <a:lstStyle>
            <a:lvl1pPr marL="0" marR="0" indent="0" algn="l">
              <a:buFontTx/>
              <a:buNone/>
              <a:defRPr sz="1600" i="0" baseline="0">
                <a:solidFill>
                  <a:schemeClr val="tx1"/>
                </a:solidFill>
              </a:defRPr>
            </a:lvl1pPr>
            <a:extLst/>
          </a:lstStyle>
          <a:p>
            <a:pPr lvl="0"/>
            <a:r>
              <a:rPr lang="en-US" smtClean="0"/>
              <a:t>Click to edit Master text styles</a:t>
            </a:r>
          </a:p>
        </p:txBody>
      </p:sp>
      <p:sp>
        <p:nvSpPr>
          <p:cNvPr id="13" name="Picture Placeholder 15"/>
          <p:cNvSpPr>
            <a:spLocks noGrp="1" noChangeAspect="1"/>
          </p:cNvSpPr>
          <p:nvPr>
            <p:ph type="pic" sz="quarter" idx="36"/>
          </p:nvPr>
        </p:nvSpPr>
        <p:spPr>
          <a:xfrm>
            <a:off x="2819400" y="685800"/>
            <a:ext cx="1752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4" name="Picture Placeholder 15"/>
          <p:cNvSpPr>
            <a:spLocks noGrp="1" noChangeAspect="1"/>
          </p:cNvSpPr>
          <p:nvPr>
            <p:ph type="pic" sz="quarter" idx="37"/>
          </p:nvPr>
        </p:nvSpPr>
        <p:spPr>
          <a:xfrm>
            <a:off x="4648200" y="685800"/>
            <a:ext cx="18288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6" name="Picture Placeholder 15"/>
          <p:cNvSpPr>
            <a:spLocks noGrp="1" noChangeAspect="1"/>
          </p:cNvSpPr>
          <p:nvPr>
            <p:ph type="pic" sz="quarter" idx="38"/>
          </p:nvPr>
        </p:nvSpPr>
        <p:spPr>
          <a:xfrm>
            <a:off x="6553200" y="685800"/>
            <a:ext cx="1752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Tree>
    <p:extLst>
      <p:ext uri="{BB962C8B-B14F-4D97-AF65-F5344CB8AC3E}">
        <p14:creationId xmlns:p14="http://schemas.microsoft.com/office/powerpoint/2010/main" xmlns="" val="2407319559"/>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anorama with Caption">
    <p:spTree>
      <p:nvGrpSpPr>
        <p:cNvPr id="1" name=""/>
        <p:cNvGrpSpPr/>
        <p:nvPr/>
      </p:nvGrpSpPr>
      <p:grpSpPr>
        <a:xfrm>
          <a:off x="0" y="0"/>
          <a:ext cx="0" cy="0"/>
          <a:chOff x="0" y="0"/>
          <a:chExt cx="0" cy="0"/>
        </a:xfrm>
      </p:grpSpPr>
      <p:sp>
        <p:nvSpPr>
          <p:cNvPr id="11" name="Picture Placeholder 15"/>
          <p:cNvSpPr>
            <a:spLocks noGrp="1" noChangeAspect="1"/>
          </p:cNvSpPr>
          <p:nvPr>
            <p:ph type="pic" sz="quarter" idx="21"/>
          </p:nvPr>
        </p:nvSpPr>
        <p:spPr>
          <a:xfrm>
            <a:off x="762000" y="1600200"/>
            <a:ext cx="76962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3" name="Text Placeholder 18"/>
          <p:cNvSpPr>
            <a:spLocks noGrp="1"/>
          </p:cNvSpPr>
          <p:nvPr>
            <p:ph type="body" sz="quarter" idx="11"/>
          </p:nvPr>
        </p:nvSpPr>
        <p:spPr>
          <a:xfrm>
            <a:off x="762000" y="4267200"/>
            <a:ext cx="7696200" cy="609600"/>
          </a:xfrm>
        </p:spPr>
        <p:txBody>
          <a:bodyPr anchor="ct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Tree>
    <p:extLst>
      <p:ext uri="{BB962C8B-B14F-4D97-AF65-F5344CB8AC3E}">
        <p14:creationId xmlns:p14="http://schemas.microsoft.com/office/powerpoint/2010/main" xmlns="" val="105884878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826218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70149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F84BA8FC-F07B-4416-81F4-114C64B884C8}" type="datetimeFigureOut">
              <a:rPr lang="es-PE" smtClean="0"/>
              <a:pPr/>
              <a:t>22/08/2012</a:t>
            </a:fld>
            <a:endParaRPr lang="es-PE"/>
          </a:p>
        </p:txBody>
      </p:sp>
      <p:sp>
        <p:nvSpPr>
          <p:cNvPr id="6" name="Footer Placeholder 4"/>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s-PE"/>
          </a:p>
        </p:txBody>
      </p:sp>
      <p:sp>
        <p:nvSpPr>
          <p:cNvPr id="7"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fld id="{E6DA18D6-94DC-4735-B2B9-50490CDD8DD6}" type="slidenum">
              <a:rPr lang="es-PE" smtClean="0"/>
              <a:pPr/>
              <a:t>‹#›</a:t>
            </a:fld>
            <a:endParaRPr lang="es-PE"/>
          </a:p>
        </p:txBody>
      </p:sp>
    </p:spTree>
    <p:extLst>
      <p:ext uri="{BB962C8B-B14F-4D97-AF65-F5344CB8AC3E}">
        <p14:creationId xmlns:p14="http://schemas.microsoft.com/office/powerpoint/2010/main" xmlns="" val="20736172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dt" sz="half" idx="10"/>
          </p:nvPr>
        </p:nvSpPr>
        <p:spPr>
          <a:xfrm>
            <a:off x="457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F84BA8FC-F07B-4416-81F4-114C64B884C8}" type="datetimeFigureOut">
              <a:rPr lang="es-PE" smtClean="0"/>
              <a:pPr/>
              <a:t>22/08/2012</a:t>
            </a:fld>
            <a:endParaRPr lang="es-PE"/>
          </a:p>
        </p:txBody>
      </p:sp>
      <p:sp>
        <p:nvSpPr>
          <p:cNvPr id="4" name="Rectangle 5"/>
          <p:cNvSpPr>
            <a:spLocks noGrp="1" noChangeArrowheads="1"/>
          </p:cNvSpPr>
          <p:nvPr>
            <p:ph type="ftr" sz="quarter" idx="11"/>
          </p:nvPr>
        </p:nvSpPr>
        <p:spPr>
          <a:xfrm>
            <a:off x="3124200" y="6245225"/>
            <a:ext cx="2895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s-PE"/>
          </a:p>
        </p:txBody>
      </p:sp>
      <p:sp>
        <p:nvSpPr>
          <p:cNvPr id="5" name="Rectangle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E6DA18D6-94DC-4735-B2B9-50490CDD8DD6}" type="slidenum">
              <a:rPr lang="es-PE" smtClean="0"/>
              <a:pPr/>
              <a:t>‹#›</a:t>
            </a:fld>
            <a:endParaRPr lang="es-PE"/>
          </a:p>
        </p:txBody>
      </p:sp>
    </p:spTree>
    <p:extLst>
      <p:ext uri="{BB962C8B-B14F-4D97-AF65-F5344CB8AC3E}">
        <p14:creationId xmlns:p14="http://schemas.microsoft.com/office/powerpoint/2010/main" xmlns="" val="1180003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Landscape with Caption">
    <p:spTree>
      <p:nvGrpSpPr>
        <p:cNvPr id="1" name=""/>
        <p:cNvGrpSpPr/>
        <p:nvPr/>
      </p:nvGrpSpPr>
      <p:grpSpPr>
        <a:xfrm>
          <a:off x="0" y="0"/>
          <a:ext cx="0" cy="0"/>
          <a:chOff x="0" y="0"/>
          <a:chExt cx="0" cy="0"/>
        </a:xfrm>
      </p:grpSpPr>
      <p:pic>
        <p:nvPicPr>
          <p:cNvPr id="4" name="Picture 543" descr="sun_4.pn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1839913" cy="1866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6" name="Picture Placeholder 15"/>
          <p:cNvSpPr>
            <a:spLocks noGrp="1" noChangeAspect="1"/>
          </p:cNvSpPr>
          <p:nvPr>
            <p:ph type="pic" sz="quarter" idx="10"/>
          </p:nvPr>
        </p:nvSpPr>
        <p:spPr>
          <a:xfrm>
            <a:off x="1600200" y="1219200"/>
            <a:ext cx="6172199" cy="4275049"/>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9" name="Text Placeholder 18"/>
          <p:cNvSpPr>
            <a:spLocks noGrp="1"/>
          </p:cNvSpPr>
          <p:nvPr>
            <p:ph type="body" sz="quarter" idx="11"/>
          </p:nvPr>
        </p:nvSpPr>
        <p:spPr>
          <a:xfrm>
            <a:off x="990600" y="5943600"/>
            <a:ext cx="7010400" cy="609600"/>
          </a:xfrm>
        </p:spPr>
        <p:txBody>
          <a:bodyPr anchor="ctr">
            <a:normAutofit/>
          </a:bodyPr>
          <a:lstStyle>
            <a:lvl1pPr marL="0" marR="0" indent="0" algn="ctr">
              <a:lnSpc>
                <a:spcPct val="80000"/>
              </a:lnSpc>
              <a:spcBef>
                <a:spcPts val="0"/>
              </a:spcBef>
              <a:buFontTx/>
              <a:buNone/>
              <a:defRPr sz="1600" i="0" baseline="0">
                <a:solidFill>
                  <a:schemeClr val="bg1"/>
                </a:solidFill>
              </a:defRPr>
            </a:lvl1pPr>
            <a:extLst/>
          </a:lstStyle>
          <a:p>
            <a:pPr lvl="0"/>
            <a:r>
              <a:rPr lang="en-US" smtClean="0"/>
              <a:t>Click to edit Master text styles</a:t>
            </a:r>
          </a:p>
        </p:txBody>
      </p:sp>
    </p:spTree>
    <p:extLst>
      <p:ext uri="{BB962C8B-B14F-4D97-AF65-F5344CB8AC3E}">
        <p14:creationId xmlns:p14="http://schemas.microsoft.com/office/powerpoint/2010/main" xmlns="" val="1077734228"/>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ortrait with Caption">
    <p:spTree>
      <p:nvGrpSpPr>
        <p:cNvPr id="1" name=""/>
        <p:cNvGrpSpPr/>
        <p:nvPr/>
      </p:nvGrpSpPr>
      <p:grpSpPr>
        <a:xfrm>
          <a:off x="0" y="0"/>
          <a:ext cx="0" cy="0"/>
          <a:chOff x="0" y="0"/>
          <a:chExt cx="0" cy="0"/>
        </a:xfrm>
      </p:grpSpPr>
      <p:pic>
        <p:nvPicPr>
          <p:cNvPr id="4" name="Picture 543" descr="sun_4.png"/>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1839913" cy="1866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5" name="Text Placeholder 24"/>
          <p:cNvSpPr>
            <a:spLocks noGrp="1"/>
          </p:cNvSpPr>
          <p:nvPr>
            <p:ph type="body" sz="quarter" idx="11"/>
          </p:nvPr>
        </p:nvSpPr>
        <p:spPr>
          <a:xfrm>
            <a:off x="5867400" y="914400"/>
            <a:ext cx="2514600" cy="4572000"/>
          </a:xfrm>
        </p:spPr>
        <p:txBody>
          <a:bodyPr tIns="91440" bIns="91440"/>
          <a:lstStyle>
            <a:lvl1pPr marL="0" marR="0" indent="0" algn="l">
              <a:buFontTx/>
              <a:buNone/>
              <a:defRPr sz="2000" i="0"/>
            </a:lvl1pPr>
            <a:extLst/>
          </a:lstStyle>
          <a:p>
            <a:pPr lvl="0"/>
            <a:r>
              <a:rPr lang="en-US" smtClean="0"/>
              <a:t>Click to edit Master text styles</a:t>
            </a:r>
          </a:p>
        </p:txBody>
      </p:sp>
      <p:sp>
        <p:nvSpPr>
          <p:cNvPr id="10" name="Picture Placeholder 15"/>
          <p:cNvSpPr>
            <a:spLocks noGrp="1" noChangeAspect="1"/>
          </p:cNvSpPr>
          <p:nvPr>
            <p:ph type="pic" sz="quarter" idx="10"/>
          </p:nvPr>
        </p:nvSpPr>
        <p:spPr>
          <a:xfrm>
            <a:off x="1752600" y="914400"/>
            <a:ext cx="3962400" cy="45720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Tree>
    <p:extLst>
      <p:ext uri="{BB962C8B-B14F-4D97-AF65-F5344CB8AC3E}">
        <p14:creationId xmlns:p14="http://schemas.microsoft.com/office/powerpoint/2010/main" xmlns="" val="356545965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andscape Fullscreen">
    <p:spTree>
      <p:nvGrpSpPr>
        <p:cNvPr id="1" name=""/>
        <p:cNvGrpSpPr/>
        <p:nvPr/>
      </p:nvGrpSpPr>
      <p:grpSpPr>
        <a:xfrm>
          <a:off x="0" y="0"/>
          <a:ext cx="0" cy="0"/>
          <a:chOff x="0" y="0"/>
          <a:chExt cx="0" cy="0"/>
        </a:xfrm>
      </p:grpSpPr>
      <p:sp>
        <p:nvSpPr>
          <p:cNvPr id="14" name="Picture Placeholder 13"/>
          <p:cNvSpPr>
            <a:spLocks noGrp="1" noChangeAspect="1"/>
          </p:cNvSpPr>
          <p:nvPr>
            <p:ph type="pic" sz="quarter" idx="10"/>
          </p:nvPr>
        </p:nvSpPr>
        <p:spPr>
          <a:xfrm>
            <a:off x="0" y="0"/>
            <a:ext cx="9144000" cy="6858000"/>
          </a:xfrm>
        </p:spPr>
        <p:txBody>
          <a:bodyPr rtlCol="0">
            <a:normAutofit/>
          </a:bodyPr>
          <a:lstStyle>
            <a:extLst/>
          </a:lstStyle>
          <a:p>
            <a:pPr lvl="0"/>
            <a:r>
              <a:rPr lang="en-US" noProof="0" smtClean="0"/>
              <a:t>Click icon to add picture</a:t>
            </a:r>
            <a:endParaRPr lang="en-US" noProof="0" dirty="0" smtClean="0"/>
          </a:p>
        </p:txBody>
      </p:sp>
    </p:spTree>
    <p:extLst>
      <p:ext uri="{BB962C8B-B14F-4D97-AF65-F5344CB8AC3E}">
        <p14:creationId xmlns:p14="http://schemas.microsoft.com/office/powerpoint/2010/main" xmlns="" val="3166559653"/>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Album Section">
    <p:spTree>
      <p:nvGrpSpPr>
        <p:cNvPr id="1" name=""/>
        <p:cNvGrpSpPr/>
        <p:nvPr/>
      </p:nvGrpSpPr>
      <p:grpSpPr>
        <a:xfrm>
          <a:off x="0" y="0"/>
          <a:ext cx="0" cy="0"/>
          <a:chOff x="0" y="0"/>
          <a:chExt cx="0" cy="0"/>
        </a:xfrm>
      </p:grpSpPr>
      <p:pic>
        <p:nvPicPr>
          <p:cNvPr id="4" name="Picture 3" descr="gingham.jpg"/>
          <p:cNvPicPr>
            <a:picLocks noChangeAspect="1"/>
          </p:cNvPicPr>
          <p:nvPr/>
        </p:nvPicPr>
        <p:blipFill>
          <a:blip r:embed="rId2" cstate="print">
            <a:duotone>
              <a:schemeClr val="accent1">
                <a:shade val="45000"/>
                <a:satMod val="135000"/>
              </a:schemeClr>
              <a:prstClr val="white"/>
            </a:duotone>
          </a:blip>
          <a:srcRect t="26786"/>
          <a:stretch>
            <a:fillRect/>
          </a:stretch>
        </p:blipFill>
        <p:spPr>
          <a:xfrm>
            <a:off x="320851" y="304800"/>
            <a:ext cx="8531352" cy="6246090"/>
          </a:xfrm>
          <a:prstGeom prst="roundRect">
            <a:avLst>
              <a:gd name="adj" fmla="val 10212"/>
            </a:avLst>
          </a:prstGeom>
        </p:spPr>
      </p:pic>
      <p:sp>
        <p:nvSpPr>
          <p:cNvPr id="5" name="Rounded Rectangle 4"/>
          <p:cNvSpPr/>
          <p:nvPr/>
        </p:nvSpPr>
        <p:spPr>
          <a:xfrm>
            <a:off x="319088" y="304800"/>
            <a:ext cx="8534400" cy="5619750"/>
          </a:xfrm>
          <a:prstGeom prst="roundRect">
            <a:avLst>
              <a:gd name="adj" fmla="val 0"/>
            </a:avLst>
          </a:prstGeom>
          <a:gradFill flip="none" rotWithShape="1">
            <a:gsLst>
              <a:gs pos="0">
                <a:schemeClr val="bg1"/>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7" name="Rounded Rectangle 6"/>
          <p:cNvSpPr/>
          <p:nvPr/>
        </p:nvSpPr>
        <p:spPr>
          <a:xfrm>
            <a:off x="585788" y="533400"/>
            <a:ext cx="8001000" cy="4999038"/>
          </a:xfrm>
          <a:prstGeom prst="roundRect">
            <a:avLst>
              <a:gd name="adj" fmla="val 8459"/>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8" name="Line 534"/>
          <p:cNvSpPr>
            <a:spLocks noChangeShapeType="1"/>
          </p:cNvSpPr>
          <p:nvPr/>
        </p:nvSpPr>
        <p:spPr bwMode="auto">
          <a:xfrm>
            <a:off x="242888" y="5924550"/>
            <a:ext cx="8686800" cy="0"/>
          </a:xfrm>
          <a:prstGeom prst="line">
            <a:avLst/>
          </a:prstGeom>
          <a:noFill/>
          <a:ln w="25400" algn="ctr">
            <a:solidFill>
              <a:srgbClr val="FFFFFF"/>
            </a:solidFill>
            <a:round/>
            <a:headEnd/>
            <a:tailEnd/>
          </a:ln>
          <a:effectLst/>
        </p:spPr>
        <p:txBody>
          <a:bodyPr lIns="36576" tIns="36576" rIns="36576" bIns="36576"/>
          <a:lstStyle/>
          <a:p>
            <a:pPr fontAlgn="auto">
              <a:spcBef>
                <a:spcPts val="0"/>
              </a:spcBef>
              <a:spcAft>
                <a:spcPts val="0"/>
              </a:spcAft>
              <a:defRPr/>
            </a:pPr>
            <a:endParaRPr lang="en-US" dirty="0">
              <a:latin typeface="+mn-lt"/>
            </a:endParaRPr>
          </a:p>
        </p:txBody>
      </p:sp>
      <p:sp>
        <p:nvSpPr>
          <p:cNvPr id="6" name="Text Placeholder 5"/>
          <p:cNvSpPr>
            <a:spLocks noGrp="1"/>
          </p:cNvSpPr>
          <p:nvPr>
            <p:ph type="body" sz="quarter" idx="16"/>
          </p:nvPr>
        </p:nvSpPr>
        <p:spPr>
          <a:xfrm>
            <a:off x="685800" y="5334000"/>
            <a:ext cx="7848599" cy="381000"/>
          </a:xfrm>
          <a:noFill/>
        </p:spPr>
        <p:txBody>
          <a:bodyPr anchor="ctr"/>
          <a:lstStyle>
            <a:lvl1pPr marL="0" indent="0" algn="ctr">
              <a:buFontTx/>
              <a:buNone/>
              <a:defRPr sz="1200">
                <a:solidFill>
                  <a:schemeClr val="tx1"/>
                </a:solidFill>
              </a:defRPr>
            </a:lvl1pPr>
            <a:extLst/>
          </a:lstStyle>
          <a:p>
            <a:pPr lvl="0"/>
            <a:r>
              <a:rPr lang="en-US" smtClean="0"/>
              <a:t>Click to edit Master text styles</a:t>
            </a:r>
          </a:p>
        </p:txBody>
      </p:sp>
      <p:sp>
        <p:nvSpPr>
          <p:cNvPr id="19" name="Text Placeholder 18"/>
          <p:cNvSpPr>
            <a:spLocks noGrp="1"/>
          </p:cNvSpPr>
          <p:nvPr>
            <p:ph type="body" sz="quarter" idx="17"/>
          </p:nvPr>
        </p:nvSpPr>
        <p:spPr>
          <a:xfrm>
            <a:off x="685800" y="4038600"/>
            <a:ext cx="7848599" cy="1295400"/>
          </a:xfrm>
          <a:noFill/>
        </p:spPr>
        <p:txBody>
          <a:bodyPr anchor="b"/>
          <a:lstStyle>
            <a:lvl1pPr marL="0" indent="0" algn="ctr">
              <a:buFontTx/>
              <a:buNone/>
              <a:defRPr sz="3200">
                <a:solidFill>
                  <a:schemeClr val="tx1"/>
                </a:solidFill>
              </a:defRPr>
            </a:lvl1pPr>
            <a:extLst/>
          </a:lstStyle>
          <a:p>
            <a:pPr lvl="0"/>
            <a:r>
              <a:rPr lang="en-US" smtClean="0"/>
              <a:t>Click to edit Master text styles</a:t>
            </a:r>
          </a:p>
        </p:txBody>
      </p:sp>
    </p:spTree>
    <p:extLst>
      <p:ext uri="{BB962C8B-B14F-4D97-AF65-F5344CB8AC3E}">
        <p14:creationId xmlns:p14="http://schemas.microsoft.com/office/powerpoint/2010/main" xmlns="" val="281165115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Up Portrait with Captions">
    <p:spTree>
      <p:nvGrpSpPr>
        <p:cNvPr id="1" name=""/>
        <p:cNvGrpSpPr/>
        <p:nvPr/>
      </p:nvGrpSpPr>
      <p:grpSpPr>
        <a:xfrm>
          <a:off x="0" y="0"/>
          <a:ext cx="0" cy="0"/>
          <a:chOff x="0" y="0"/>
          <a:chExt cx="0" cy="0"/>
        </a:xfrm>
      </p:grpSpPr>
      <p:pic>
        <p:nvPicPr>
          <p:cNvPr id="6" name="Picture 5" descr="gingham.jpg"/>
          <p:cNvPicPr>
            <a:picLocks noChangeAspect="1"/>
          </p:cNvPicPr>
          <p:nvPr/>
        </p:nvPicPr>
        <p:blipFill>
          <a:blip r:embed="rId2" cstate="print">
            <a:duotone>
              <a:schemeClr val="accent1">
                <a:shade val="45000"/>
                <a:satMod val="135000"/>
              </a:schemeClr>
              <a:prstClr val="white"/>
            </a:duotone>
          </a:blip>
          <a:srcRect t="26786"/>
          <a:stretch>
            <a:fillRect/>
          </a:stretch>
        </p:blipFill>
        <p:spPr>
          <a:xfrm>
            <a:off x="320851" y="304800"/>
            <a:ext cx="8531352" cy="6246090"/>
          </a:xfrm>
          <a:prstGeom prst="roundRect">
            <a:avLst>
              <a:gd name="adj" fmla="val 10212"/>
            </a:avLst>
          </a:prstGeom>
        </p:spPr>
      </p:pic>
      <p:sp>
        <p:nvSpPr>
          <p:cNvPr id="7" name="Rounded Rectangle 6"/>
          <p:cNvSpPr/>
          <p:nvPr/>
        </p:nvSpPr>
        <p:spPr>
          <a:xfrm>
            <a:off x="319088" y="304800"/>
            <a:ext cx="8534400" cy="5562600"/>
          </a:xfrm>
          <a:prstGeom prst="roundRect">
            <a:avLst>
              <a:gd name="adj" fmla="val 10000"/>
            </a:avLst>
          </a:prstGeom>
          <a:gradFill>
            <a:gsLst>
              <a:gs pos="0">
                <a:schemeClr val="accent3"/>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8" name="Rounded Rectangle 7"/>
          <p:cNvSpPr/>
          <p:nvPr/>
        </p:nvSpPr>
        <p:spPr>
          <a:xfrm>
            <a:off x="319088" y="304800"/>
            <a:ext cx="8534400" cy="5619750"/>
          </a:xfrm>
          <a:prstGeom prst="roundRect">
            <a:avLst>
              <a:gd name="adj" fmla="val 0"/>
            </a:avLst>
          </a:prstGeom>
          <a:gradFill flip="none" rotWithShape="1">
            <a:gsLst>
              <a:gs pos="0">
                <a:schemeClr val="bg1"/>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9" name="Rounded Rectangle 8"/>
          <p:cNvSpPr/>
          <p:nvPr/>
        </p:nvSpPr>
        <p:spPr>
          <a:xfrm>
            <a:off x="585788" y="533400"/>
            <a:ext cx="8001000" cy="4999038"/>
          </a:xfrm>
          <a:prstGeom prst="roundRect">
            <a:avLst>
              <a:gd name="adj" fmla="val 8459"/>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grpSp>
        <p:nvGrpSpPr>
          <p:cNvPr id="14" name="Group 22"/>
          <p:cNvGrpSpPr/>
          <p:nvPr/>
        </p:nvGrpSpPr>
        <p:grpSpPr>
          <a:xfrm>
            <a:off x="152754" y="4537508"/>
            <a:ext cx="8915046" cy="1406092"/>
            <a:chOff x="311150" y="5299075"/>
            <a:chExt cx="6743700" cy="1063625"/>
          </a:xfrm>
          <a:solidFill>
            <a:schemeClr val="accent2"/>
          </a:solidFill>
        </p:grpSpPr>
        <p:sp>
          <p:nvSpPr>
            <p:cNvPr id="15" name="Freeform 3"/>
            <p:cNvSpPr>
              <a:spLocks/>
            </p:cNvSpPr>
            <p:nvPr/>
          </p:nvSpPr>
          <p:spPr bwMode="auto">
            <a:xfrm>
              <a:off x="4488870" y="5724216"/>
              <a:ext cx="317812"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 name="Freeform 4"/>
            <p:cNvSpPr>
              <a:spLocks/>
            </p:cNvSpPr>
            <p:nvPr/>
          </p:nvSpPr>
          <p:spPr bwMode="auto">
            <a:xfrm>
              <a:off x="4374583" y="5589850"/>
              <a:ext cx="142467"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 name="Freeform 5"/>
            <p:cNvSpPr>
              <a:spLocks/>
            </p:cNvSpPr>
            <p:nvPr/>
          </p:nvSpPr>
          <p:spPr bwMode="auto">
            <a:xfrm>
              <a:off x="3657548" y="5724216"/>
              <a:ext cx="317812"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 name="Freeform 6"/>
            <p:cNvSpPr>
              <a:spLocks/>
            </p:cNvSpPr>
            <p:nvPr/>
          </p:nvSpPr>
          <p:spPr bwMode="auto">
            <a:xfrm>
              <a:off x="4789460" y="5589850"/>
              <a:ext cx="144034"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 name="Freeform 7"/>
            <p:cNvSpPr>
              <a:spLocks/>
            </p:cNvSpPr>
            <p:nvPr/>
          </p:nvSpPr>
          <p:spPr bwMode="auto">
            <a:xfrm>
              <a:off x="5155805" y="5673215"/>
              <a:ext cx="219181"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 name="Freeform 8"/>
            <p:cNvSpPr>
              <a:spLocks/>
            </p:cNvSpPr>
            <p:nvPr/>
          </p:nvSpPr>
          <p:spPr bwMode="auto">
            <a:xfrm>
              <a:off x="3500991" y="5487849"/>
              <a:ext cx="252058"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 name="Freeform 9"/>
            <p:cNvSpPr>
              <a:spLocks/>
            </p:cNvSpPr>
            <p:nvPr/>
          </p:nvSpPr>
          <p:spPr bwMode="auto">
            <a:xfrm>
              <a:off x="3917434" y="5487849"/>
              <a:ext cx="252058"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 name="Freeform 10"/>
            <p:cNvSpPr>
              <a:spLocks/>
            </p:cNvSpPr>
            <p:nvPr/>
          </p:nvSpPr>
          <p:spPr bwMode="auto">
            <a:xfrm>
              <a:off x="4189844" y="5305425"/>
              <a:ext cx="112722"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 name="Freeform 11"/>
            <p:cNvSpPr>
              <a:spLocks/>
            </p:cNvSpPr>
            <p:nvPr/>
          </p:nvSpPr>
          <p:spPr bwMode="auto">
            <a:xfrm>
              <a:off x="3338171" y="5418214"/>
              <a:ext cx="172213"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 name="Freeform 12"/>
            <p:cNvSpPr>
              <a:spLocks/>
            </p:cNvSpPr>
            <p:nvPr/>
          </p:nvSpPr>
          <p:spPr bwMode="auto">
            <a:xfrm>
              <a:off x="6189086" y="5609465"/>
              <a:ext cx="250492"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 name="Freeform 13"/>
            <p:cNvSpPr>
              <a:spLocks/>
            </p:cNvSpPr>
            <p:nvPr/>
          </p:nvSpPr>
          <p:spPr bwMode="auto">
            <a:xfrm>
              <a:off x="6646234" y="5673215"/>
              <a:ext cx="159689"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 name="Freeform 14"/>
            <p:cNvSpPr>
              <a:spLocks/>
            </p:cNvSpPr>
            <p:nvPr/>
          </p:nvSpPr>
          <p:spPr bwMode="auto">
            <a:xfrm>
              <a:off x="6823144" y="5724216"/>
              <a:ext cx="231706"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 name="Freeform 15"/>
            <p:cNvSpPr>
              <a:spLocks/>
            </p:cNvSpPr>
            <p:nvPr/>
          </p:nvSpPr>
          <p:spPr bwMode="auto">
            <a:xfrm>
              <a:off x="5850922" y="5926256"/>
              <a:ext cx="104893"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 name="Freeform 16"/>
            <p:cNvSpPr>
              <a:spLocks/>
            </p:cNvSpPr>
            <p:nvPr/>
          </p:nvSpPr>
          <p:spPr bwMode="auto">
            <a:xfrm>
              <a:off x="6062275" y="5564349"/>
              <a:ext cx="12524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 name="Freeform 17"/>
            <p:cNvSpPr>
              <a:spLocks/>
            </p:cNvSpPr>
            <p:nvPr/>
          </p:nvSpPr>
          <p:spPr bwMode="auto">
            <a:xfrm>
              <a:off x="5650528" y="5589850"/>
              <a:ext cx="104893"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 name="Freeform 18"/>
            <p:cNvSpPr>
              <a:spLocks/>
            </p:cNvSpPr>
            <p:nvPr/>
          </p:nvSpPr>
          <p:spPr bwMode="auto">
            <a:xfrm>
              <a:off x="5008641" y="5673215"/>
              <a:ext cx="158123"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 name="Freeform 19"/>
            <p:cNvSpPr>
              <a:spLocks/>
            </p:cNvSpPr>
            <p:nvPr/>
          </p:nvSpPr>
          <p:spPr bwMode="auto">
            <a:xfrm>
              <a:off x="6458365" y="5502560"/>
              <a:ext cx="125246"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 name="Freeform 20"/>
            <p:cNvSpPr>
              <a:spLocks/>
            </p:cNvSpPr>
            <p:nvPr/>
          </p:nvSpPr>
          <p:spPr bwMode="auto">
            <a:xfrm>
              <a:off x="5393773" y="5487849"/>
              <a:ext cx="183172"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 name="Freeform 21"/>
            <p:cNvSpPr>
              <a:spLocks/>
            </p:cNvSpPr>
            <p:nvPr/>
          </p:nvSpPr>
          <p:spPr bwMode="auto">
            <a:xfrm>
              <a:off x="6196914" y="5927236"/>
              <a:ext cx="344427"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 name="Freeform 22"/>
            <p:cNvSpPr>
              <a:spLocks/>
            </p:cNvSpPr>
            <p:nvPr/>
          </p:nvSpPr>
          <p:spPr bwMode="auto">
            <a:xfrm>
              <a:off x="6192217"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 name="Freeform 23"/>
            <p:cNvSpPr>
              <a:spLocks/>
            </p:cNvSpPr>
            <p:nvPr/>
          </p:nvSpPr>
          <p:spPr bwMode="auto">
            <a:xfrm>
              <a:off x="5883798" y="5862505"/>
              <a:ext cx="2364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 name="Freeform 24"/>
            <p:cNvSpPr>
              <a:spLocks/>
            </p:cNvSpPr>
            <p:nvPr/>
          </p:nvSpPr>
          <p:spPr bwMode="auto">
            <a:xfrm>
              <a:off x="5968340"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 name="Freeform 25"/>
            <p:cNvSpPr>
              <a:spLocks/>
            </p:cNvSpPr>
            <p:nvPr/>
          </p:nvSpPr>
          <p:spPr bwMode="auto">
            <a:xfrm>
              <a:off x="6256406" y="5837985"/>
              <a:ext cx="154992" cy="524715"/>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 name="Freeform 26"/>
            <p:cNvSpPr>
              <a:spLocks/>
            </p:cNvSpPr>
            <p:nvPr/>
          </p:nvSpPr>
          <p:spPr bwMode="auto">
            <a:xfrm>
              <a:off x="6276758" y="5890947"/>
              <a:ext cx="234837" cy="467830"/>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 name="Freeform 27"/>
            <p:cNvSpPr>
              <a:spLocks/>
            </p:cNvSpPr>
            <p:nvPr/>
          </p:nvSpPr>
          <p:spPr bwMode="auto">
            <a:xfrm>
              <a:off x="5990258" y="5740889"/>
              <a:ext cx="272410"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 name="Freeform 28"/>
            <p:cNvSpPr>
              <a:spLocks/>
            </p:cNvSpPr>
            <p:nvPr/>
          </p:nvSpPr>
          <p:spPr bwMode="auto">
            <a:xfrm>
              <a:off x="6034094" y="5678120"/>
              <a:ext cx="270845"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 name="Freeform 29"/>
            <p:cNvSpPr>
              <a:spLocks/>
            </p:cNvSpPr>
            <p:nvPr/>
          </p:nvSpPr>
          <p:spPr bwMode="auto">
            <a:xfrm>
              <a:off x="6079496" y="5623196"/>
              <a:ext cx="123680"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 name="Freeform 30"/>
            <p:cNvSpPr>
              <a:spLocks/>
            </p:cNvSpPr>
            <p:nvPr/>
          </p:nvSpPr>
          <p:spPr bwMode="auto">
            <a:xfrm>
              <a:off x="5985561" y="5693812"/>
              <a:ext cx="186304"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 name="Freeform 31"/>
            <p:cNvSpPr>
              <a:spLocks/>
            </p:cNvSpPr>
            <p:nvPr/>
          </p:nvSpPr>
          <p:spPr bwMode="auto">
            <a:xfrm>
              <a:off x="5764815" y="6012564"/>
              <a:ext cx="154992"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 name="Freeform 32"/>
            <p:cNvSpPr>
              <a:spLocks/>
            </p:cNvSpPr>
            <p:nvPr/>
          </p:nvSpPr>
          <p:spPr bwMode="auto">
            <a:xfrm>
              <a:off x="5785167" y="5781101"/>
              <a:ext cx="186304"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 name="Freeform 33"/>
            <p:cNvSpPr>
              <a:spLocks/>
            </p:cNvSpPr>
            <p:nvPr/>
          </p:nvSpPr>
          <p:spPr bwMode="auto">
            <a:xfrm>
              <a:off x="5540937" y="5708524"/>
              <a:ext cx="223878"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 name="Freeform 34"/>
            <p:cNvSpPr>
              <a:spLocks/>
            </p:cNvSpPr>
            <p:nvPr/>
          </p:nvSpPr>
          <p:spPr bwMode="auto">
            <a:xfrm>
              <a:off x="5747594" y="5822293"/>
              <a:ext cx="154992"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 name="Freeform 35"/>
            <p:cNvSpPr>
              <a:spLocks/>
            </p:cNvSpPr>
            <p:nvPr/>
          </p:nvSpPr>
          <p:spPr bwMode="auto">
            <a:xfrm>
              <a:off x="5483011" y="5862505"/>
              <a:ext cx="234836"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 name="Freeform 36"/>
            <p:cNvSpPr>
              <a:spLocks/>
            </p:cNvSpPr>
            <p:nvPr/>
          </p:nvSpPr>
          <p:spPr bwMode="auto">
            <a:xfrm>
              <a:off x="5885364" y="5760504"/>
              <a:ext cx="186304"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 name="Freeform 37"/>
            <p:cNvSpPr>
              <a:spLocks/>
            </p:cNvSpPr>
            <p:nvPr/>
          </p:nvSpPr>
          <p:spPr bwMode="auto">
            <a:xfrm>
              <a:off x="5226256"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 name="Freeform 38"/>
            <p:cNvSpPr>
              <a:spLocks/>
            </p:cNvSpPr>
            <p:nvPr/>
          </p:nvSpPr>
          <p:spPr bwMode="auto">
            <a:xfrm>
              <a:off x="5559724" y="5924294"/>
              <a:ext cx="250493"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 name="Freeform 39"/>
            <p:cNvSpPr>
              <a:spLocks/>
            </p:cNvSpPr>
            <p:nvPr/>
          </p:nvSpPr>
          <p:spPr bwMode="auto">
            <a:xfrm>
              <a:off x="5467355" y="5810524"/>
              <a:ext cx="112722"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 name="Freeform 40"/>
            <p:cNvSpPr>
              <a:spLocks/>
            </p:cNvSpPr>
            <p:nvPr/>
          </p:nvSpPr>
          <p:spPr bwMode="auto">
            <a:xfrm>
              <a:off x="5241912" y="5862505"/>
              <a:ext cx="170648"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 name="Freeform 41"/>
            <p:cNvSpPr>
              <a:spLocks/>
            </p:cNvSpPr>
            <p:nvPr/>
          </p:nvSpPr>
          <p:spPr bwMode="auto">
            <a:xfrm>
              <a:off x="5301404" y="5839947"/>
              <a:ext cx="252058" cy="433503"/>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 name="Freeform 42"/>
            <p:cNvSpPr>
              <a:spLocks/>
            </p:cNvSpPr>
            <p:nvPr/>
          </p:nvSpPr>
          <p:spPr bwMode="auto">
            <a:xfrm>
              <a:off x="5802389" y="5816409"/>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5" name="Freeform 43"/>
            <p:cNvSpPr>
              <a:spLocks/>
            </p:cNvSpPr>
            <p:nvPr/>
          </p:nvSpPr>
          <p:spPr bwMode="auto">
            <a:xfrm>
              <a:off x="5816479" y="5868390"/>
              <a:ext cx="172213"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6" name="Freeform 44"/>
            <p:cNvSpPr>
              <a:spLocks/>
            </p:cNvSpPr>
            <p:nvPr/>
          </p:nvSpPr>
          <p:spPr bwMode="auto">
            <a:xfrm>
              <a:off x="5351503" y="5737947"/>
              <a:ext cx="197262"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7" name="Freeform 45"/>
            <p:cNvSpPr>
              <a:spLocks/>
            </p:cNvSpPr>
            <p:nvPr/>
          </p:nvSpPr>
          <p:spPr bwMode="auto">
            <a:xfrm>
              <a:off x="5695930" y="5651639"/>
              <a:ext cx="320943" cy="674772"/>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8" name="Freeform 46"/>
            <p:cNvSpPr>
              <a:spLocks/>
            </p:cNvSpPr>
            <p:nvPr/>
          </p:nvSpPr>
          <p:spPr bwMode="auto">
            <a:xfrm>
              <a:off x="5606692" y="5637908"/>
              <a:ext cx="198828"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9" name="Freeform 47"/>
            <p:cNvSpPr>
              <a:spLocks/>
            </p:cNvSpPr>
            <p:nvPr/>
          </p:nvSpPr>
          <p:spPr bwMode="auto">
            <a:xfrm>
              <a:off x="5337413" y="5632023"/>
              <a:ext cx="30685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0" name="Freeform 48"/>
            <p:cNvSpPr>
              <a:spLocks/>
            </p:cNvSpPr>
            <p:nvPr/>
          </p:nvSpPr>
          <p:spPr bwMode="auto">
            <a:xfrm>
              <a:off x="5315494"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1" name="Freeform 49"/>
            <p:cNvSpPr>
              <a:spLocks/>
            </p:cNvSpPr>
            <p:nvPr/>
          </p:nvSpPr>
          <p:spPr bwMode="auto">
            <a:xfrm>
              <a:off x="5154240"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2" name="Freeform 50"/>
            <p:cNvSpPr>
              <a:spLocks/>
            </p:cNvSpPr>
            <p:nvPr/>
          </p:nvSpPr>
          <p:spPr bwMode="auto">
            <a:xfrm>
              <a:off x="5169895" y="5781101"/>
              <a:ext cx="134640"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3" name="Freeform 51"/>
            <p:cNvSpPr>
              <a:spLocks/>
            </p:cNvSpPr>
            <p:nvPr/>
          </p:nvSpPr>
          <p:spPr bwMode="auto">
            <a:xfrm>
              <a:off x="4991420" y="5651639"/>
              <a:ext cx="198828"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4" name="Freeform 52"/>
            <p:cNvSpPr>
              <a:spLocks/>
            </p:cNvSpPr>
            <p:nvPr/>
          </p:nvSpPr>
          <p:spPr bwMode="auto">
            <a:xfrm>
              <a:off x="5141715"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5" name="Freeform 53"/>
            <p:cNvSpPr>
              <a:spLocks/>
            </p:cNvSpPr>
            <p:nvPr/>
          </p:nvSpPr>
          <p:spPr bwMode="auto">
            <a:xfrm>
              <a:off x="4949149" y="5862505"/>
              <a:ext cx="170648"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6" name="Freeform 54"/>
            <p:cNvSpPr>
              <a:spLocks/>
            </p:cNvSpPr>
            <p:nvPr/>
          </p:nvSpPr>
          <p:spPr bwMode="auto">
            <a:xfrm>
              <a:off x="5241912" y="576050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7" name="Freeform 55"/>
            <p:cNvSpPr>
              <a:spLocks/>
            </p:cNvSpPr>
            <p:nvPr/>
          </p:nvSpPr>
          <p:spPr bwMode="auto">
            <a:xfrm>
              <a:off x="5074395" y="5649677"/>
              <a:ext cx="198828"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8" name="Freeform 56"/>
            <p:cNvSpPr>
              <a:spLocks/>
            </p:cNvSpPr>
            <p:nvPr/>
          </p:nvSpPr>
          <p:spPr bwMode="auto">
            <a:xfrm>
              <a:off x="6555431" y="5731081"/>
              <a:ext cx="272410"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9" name="Freeform 57"/>
            <p:cNvSpPr>
              <a:spLocks/>
            </p:cNvSpPr>
            <p:nvPr/>
          </p:nvSpPr>
          <p:spPr bwMode="auto">
            <a:xfrm>
              <a:off x="6571087" y="5861524"/>
              <a:ext cx="172213" cy="467829"/>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0" name="Freeform 58"/>
            <p:cNvSpPr>
              <a:spLocks/>
            </p:cNvSpPr>
            <p:nvPr/>
          </p:nvSpPr>
          <p:spPr bwMode="auto">
            <a:xfrm>
              <a:off x="6632144" y="5838967"/>
              <a:ext cx="250493"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1" name="Freeform 59"/>
            <p:cNvSpPr>
              <a:spLocks/>
            </p:cNvSpPr>
            <p:nvPr/>
          </p:nvSpPr>
          <p:spPr bwMode="auto">
            <a:xfrm>
              <a:off x="6644669" y="5692831"/>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2" name="Freeform 60"/>
            <p:cNvSpPr>
              <a:spLocks/>
            </p:cNvSpPr>
            <p:nvPr/>
          </p:nvSpPr>
          <p:spPr bwMode="auto">
            <a:xfrm>
              <a:off x="6483415" y="6011583"/>
              <a:ext cx="112721" cy="296195"/>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3" name="Freeform 61"/>
            <p:cNvSpPr>
              <a:spLocks/>
            </p:cNvSpPr>
            <p:nvPr/>
          </p:nvSpPr>
          <p:spPr bwMode="auto">
            <a:xfrm>
              <a:off x="6499070" y="5780120"/>
              <a:ext cx="134640"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4" name="Freeform 62"/>
            <p:cNvSpPr>
              <a:spLocks/>
            </p:cNvSpPr>
            <p:nvPr/>
          </p:nvSpPr>
          <p:spPr bwMode="auto">
            <a:xfrm>
              <a:off x="6320595" y="5650657"/>
              <a:ext cx="198828"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5" name="Freeform 63"/>
            <p:cNvSpPr>
              <a:spLocks/>
            </p:cNvSpPr>
            <p:nvPr/>
          </p:nvSpPr>
          <p:spPr bwMode="auto">
            <a:xfrm>
              <a:off x="6470890" y="5821313"/>
              <a:ext cx="112721"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6" name="Freeform 64"/>
            <p:cNvSpPr>
              <a:spLocks/>
            </p:cNvSpPr>
            <p:nvPr/>
          </p:nvSpPr>
          <p:spPr bwMode="auto">
            <a:xfrm>
              <a:off x="6278324"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7" name="Freeform 65"/>
            <p:cNvSpPr>
              <a:spLocks/>
            </p:cNvSpPr>
            <p:nvPr/>
          </p:nvSpPr>
          <p:spPr bwMode="auto">
            <a:xfrm>
              <a:off x="6571087" y="575952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8" name="Freeform 66"/>
            <p:cNvSpPr>
              <a:spLocks/>
            </p:cNvSpPr>
            <p:nvPr/>
          </p:nvSpPr>
          <p:spPr bwMode="auto">
            <a:xfrm>
              <a:off x="6403570" y="5648697"/>
              <a:ext cx="198828"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9" name="Freeform 67"/>
            <p:cNvSpPr>
              <a:spLocks/>
            </p:cNvSpPr>
            <p:nvPr/>
          </p:nvSpPr>
          <p:spPr bwMode="auto">
            <a:xfrm>
              <a:off x="4720575"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0" name="Freeform 68"/>
            <p:cNvSpPr>
              <a:spLocks/>
            </p:cNvSpPr>
            <p:nvPr/>
          </p:nvSpPr>
          <p:spPr bwMode="auto">
            <a:xfrm>
              <a:off x="4847387"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1" name="Freeform 69"/>
            <p:cNvSpPr>
              <a:spLocks/>
            </p:cNvSpPr>
            <p:nvPr/>
          </p:nvSpPr>
          <p:spPr bwMode="auto">
            <a:xfrm>
              <a:off x="499768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2" name="Freeform 70"/>
            <p:cNvSpPr>
              <a:spLocks/>
            </p:cNvSpPr>
            <p:nvPr/>
          </p:nvSpPr>
          <p:spPr bwMode="auto">
            <a:xfrm>
              <a:off x="4870871" y="6076314"/>
              <a:ext cx="227008"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3" name="Freeform 71"/>
            <p:cNvSpPr>
              <a:spLocks/>
            </p:cNvSpPr>
            <p:nvPr/>
          </p:nvSpPr>
          <p:spPr bwMode="auto">
            <a:xfrm>
              <a:off x="4805116"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4" name="Freeform 72"/>
            <p:cNvSpPr>
              <a:spLocks/>
            </p:cNvSpPr>
            <p:nvPr/>
          </p:nvSpPr>
          <p:spPr bwMode="auto">
            <a:xfrm>
              <a:off x="473936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5" name="Freeform 73"/>
            <p:cNvSpPr>
              <a:spLocks/>
            </p:cNvSpPr>
            <p:nvPr/>
          </p:nvSpPr>
          <p:spPr bwMode="auto">
            <a:xfrm>
              <a:off x="490374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6" name="Freeform 74"/>
            <p:cNvSpPr>
              <a:spLocks/>
            </p:cNvSpPr>
            <p:nvPr/>
          </p:nvSpPr>
          <p:spPr bwMode="auto">
            <a:xfrm>
              <a:off x="487556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7" name="Freeform 75"/>
            <p:cNvSpPr>
              <a:spLocks/>
            </p:cNvSpPr>
            <p:nvPr/>
          </p:nvSpPr>
          <p:spPr bwMode="auto">
            <a:xfrm>
              <a:off x="4942887" y="5888986"/>
              <a:ext cx="81410"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8" name="Freeform 76"/>
            <p:cNvSpPr>
              <a:spLocks/>
            </p:cNvSpPr>
            <p:nvPr/>
          </p:nvSpPr>
          <p:spPr bwMode="auto">
            <a:xfrm>
              <a:off x="496323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9" name="Freeform 77"/>
            <p:cNvSpPr>
              <a:spLocks/>
            </p:cNvSpPr>
            <p:nvPr/>
          </p:nvSpPr>
          <p:spPr bwMode="auto">
            <a:xfrm>
              <a:off x="5129191"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0" name="Freeform 78"/>
            <p:cNvSpPr>
              <a:spLocks/>
            </p:cNvSpPr>
            <p:nvPr/>
          </p:nvSpPr>
          <p:spPr bwMode="auto">
            <a:xfrm>
              <a:off x="5096314" y="6005698"/>
              <a:ext cx="12211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1" name="Freeform 79"/>
            <p:cNvSpPr>
              <a:spLocks/>
            </p:cNvSpPr>
            <p:nvPr/>
          </p:nvSpPr>
          <p:spPr bwMode="auto">
            <a:xfrm>
              <a:off x="5232519"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2" name="Freeform 80"/>
            <p:cNvSpPr>
              <a:spLocks/>
            </p:cNvSpPr>
            <p:nvPr/>
          </p:nvSpPr>
          <p:spPr bwMode="auto">
            <a:xfrm>
              <a:off x="5141715" y="6017468"/>
              <a:ext cx="101763"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3" name="Freeform 81"/>
            <p:cNvSpPr>
              <a:spLocks/>
            </p:cNvSpPr>
            <p:nvPr/>
          </p:nvSpPr>
          <p:spPr bwMode="auto">
            <a:xfrm>
              <a:off x="5262265" y="6053756"/>
              <a:ext cx="156557"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4" name="Freeform 82"/>
            <p:cNvSpPr>
              <a:spLocks/>
            </p:cNvSpPr>
            <p:nvPr/>
          </p:nvSpPr>
          <p:spPr bwMode="auto">
            <a:xfrm>
              <a:off x="5028994" y="5978237"/>
              <a:ext cx="123680"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5" name="Freeform 83"/>
            <p:cNvSpPr>
              <a:spLocks/>
            </p:cNvSpPr>
            <p:nvPr/>
          </p:nvSpPr>
          <p:spPr bwMode="auto">
            <a:xfrm>
              <a:off x="5407863" y="6025314"/>
              <a:ext cx="178476"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6" name="Freeform 84"/>
            <p:cNvSpPr>
              <a:spLocks/>
            </p:cNvSpPr>
            <p:nvPr/>
          </p:nvSpPr>
          <p:spPr bwMode="auto">
            <a:xfrm>
              <a:off x="5201207"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7" name="Freeform 85"/>
            <p:cNvSpPr>
              <a:spLocks/>
            </p:cNvSpPr>
            <p:nvPr/>
          </p:nvSpPr>
          <p:spPr bwMode="auto">
            <a:xfrm>
              <a:off x="5354634" y="6017468"/>
              <a:ext cx="73582"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8" name="Freeform 86"/>
            <p:cNvSpPr>
              <a:spLocks/>
            </p:cNvSpPr>
            <p:nvPr/>
          </p:nvSpPr>
          <p:spPr bwMode="auto">
            <a:xfrm>
              <a:off x="5464224"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9" name="Freeform 87"/>
            <p:cNvSpPr>
              <a:spLocks/>
            </p:cNvSpPr>
            <p:nvPr/>
          </p:nvSpPr>
          <p:spPr bwMode="auto">
            <a:xfrm>
              <a:off x="537185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0" name="Freeform 88"/>
            <p:cNvSpPr>
              <a:spLocks/>
            </p:cNvSpPr>
            <p:nvPr/>
          </p:nvSpPr>
          <p:spPr bwMode="auto">
            <a:xfrm>
              <a:off x="5132322" y="6017468"/>
              <a:ext cx="75147"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1" name="Freeform 89"/>
            <p:cNvSpPr>
              <a:spLocks/>
            </p:cNvSpPr>
            <p:nvPr/>
          </p:nvSpPr>
          <p:spPr bwMode="auto">
            <a:xfrm>
              <a:off x="5083789"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2" name="Freeform 90"/>
            <p:cNvSpPr>
              <a:spLocks/>
            </p:cNvSpPr>
            <p:nvPr/>
          </p:nvSpPr>
          <p:spPr bwMode="auto">
            <a:xfrm>
              <a:off x="5374986"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3" name="Freeform 91"/>
            <p:cNvSpPr>
              <a:spLocks/>
            </p:cNvSpPr>
            <p:nvPr/>
          </p:nvSpPr>
          <p:spPr bwMode="auto">
            <a:xfrm>
              <a:off x="5065002"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4" name="Freeform 92"/>
            <p:cNvSpPr>
              <a:spLocks/>
            </p:cNvSpPr>
            <p:nvPr/>
          </p:nvSpPr>
          <p:spPr bwMode="auto">
            <a:xfrm>
              <a:off x="5205904"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5" name="Freeform 93"/>
            <p:cNvSpPr>
              <a:spLocks/>
            </p:cNvSpPr>
            <p:nvPr/>
          </p:nvSpPr>
          <p:spPr bwMode="auto">
            <a:xfrm>
              <a:off x="5310797"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6" name="Freeform 94"/>
            <p:cNvSpPr>
              <a:spLocks/>
            </p:cNvSpPr>
            <p:nvPr/>
          </p:nvSpPr>
          <p:spPr bwMode="auto">
            <a:xfrm>
              <a:off x="5439175" y="5939986"/>
              <a:ext cx="89237"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7" name="Freeform 95"/>
            <p:cNvSpPr>
              <a:spLocks/>
            </p:cNvSpPr>
            <p:nvPr/>
          </p:nvSpPr>
          <p:spPr bwMode="auto">
            <a:xfrm>
              <a:off x="5559724" y="6167525"/>
              <a:ext cx="7514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8" name="Freeform 96"/>
            <p:cNvSpPr>
              <a:spLocks/>
            </p:cNvSpPr>
            <p:nvPr/>
          </p:nvSpPr>
          <p:spPr bwMode="auto">
            <a:xfrm>
              <a:off x="5536240" y="6005698"/>
              <a:ext cx="87673"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9" name="Freeform 97"/>
            <p:cNvSpPr>
              <a:spLocks/>
            </p:cNvSpPr>
            <p:nvPr/>
          </p:nvSpPr>
          <p:spPr bwMode="auto">
            <a:xfrm>
              <a:off x="5611388"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0" name="Freeform 98"/>
            <p:cNvSpPr>
              <a:spLocks/>
            </p:cNvSpPr>
            <p:nvPr/>
          </p:nvSpPr>
          <p:spPr bwMode="auto">
            <a:xfrm>
              <a:off x="556911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1" name="Freeform 99"/>
            <p:cNvSpPr>
              <a:spLocks/>
            </p:cNvSpPr>
            <p:nvPr/>
          </p:nvSpPr>
          <p:spPr bwMode="auto">
            <a:xfrm>
              <a:off x="5656790" y="6053756"/>
              <a:ext cx="112721" cy="308944"/>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2" name="Freeform 100"/>
            <p:cNvSpPr>
              <a:spLocks/>
            </p:cNvSpPr>
            <p:nvPr/>
          </p:nvSpPr>
          <p:spPr bwMode="auto">
            <a:xfrm>
              <a:off x="5487707" y="5978237"/>
              <a:ext cx="89238"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3" name="Freeform 101"/>
            <p:cNvSpPr>
              <a:spLocks/>
            </p:cNvSpPr>
            <p:nvPr/>
          </p:nvSpPr>
          <p:spPr bwMode="auto">
            <a:xfrm>
              <a:off x="5556593"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4" name="Freeform 102"/>
            <p:cNvSpPr>
              <a:spLocks/>
            </p:cNvSpPr>
            <p:nvPr/>
          </p:nvSpPr>
          <p:spPr bwMode="auto">
            <a:xfrm>
              <a:off x="4531140" y="6025314"/>
              <a:ext cx="178476"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5" name="Freeform 103"/>
            <p:cNvSpPr>
              <a:spLocks/>
            </p:cNvSpPr>
            <p:nvPr/>
          </p:nvSpPr>
          <p:spPr bwMode="auto">
            <a:xfrm>
              <a:off x="4587501"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6" name="Freeform 104"/>
            <p:cNvSpPr>
              <a:spLocks/>
            </p:cNvSpPr>
            <p:nvPr/>
          </p:nvSpPr>
          <p:spPr bwMode="auto">
            <a:xfrm>
              <a:off x="4495132"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7" name="Freeform 105"/>
            <p:cNvSpPr>
              <a:spLocks/>
            </p:cNvSpPr>
            <p:nvPr/>
          </p:nvSpPr>
          <p:spPr bwMode="auto">
            <a:xfrm>
              <a:off x="4562452"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8" name="Freeform 106"/>
            <p:cNvSpPr>
              <a:spLocks/>
            </p:cNvSpPr>
            <p:nvPr/>
          </p:nvSpPr>
          <p:spPr bwMode="auto">
            <a:xfrm>
              <a:off x="4683001" y="6167525"/>
              <a:ext cx="7514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9" name="Freeform 107"/>
            <p:cNvSpPr>
              <a:spLocks/>
            </p:cNvSpPr>
            <p:nvPr/>
          </p:nvSpPr>
          <p:spPr bwMode="auto">
            <a:xfrm>
              <a:off x="4659517"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0" name="Freeform 108"/>
            <p:cNvSpPr>
              <a:spLocks/>
            </p:cNvSpPr>
            <p:nvPr/>
          </p:nvSpPr>
          <p:spPr bwMode="auto">
            <a:xfrm>
              <a:off x="4734665"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1" name="Freeform 109"/>
            <p:cNvSpPr>
              <a:spLocks/>
            </p:cNvSpPr>
            <p:nvPr/>
          </p:nvSpPr>
          <p:spPr bwMode="auto">
            <a:xfrm>
              <a:off x="4692395"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2" name="Freeform 110"/>
            <p:cNvSpPr>
              <a:spLocks/>
            </p:cNvSpPr>
            <p:nvPr/>
          </p:nvSpPr>
          <p:spPr bwMode="auto">
            <a:xfrm>
              <a:off x="4780067"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3" name="Freeform 111"/>
            <p:cNvSpPr>
              <a:spLocks/>
            </p:cNvSpPr>
            <p:nvPr/>
          </p:nvSpPr>
          <p:spPr bwMode="auto">
            <a:xfrm>
              <a:off x="4610984"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4" name="Freeform 112"/>
            <p:cNvSpPr>
              <a:spLocks/>
            </p:cNvSpPr>
            <p:nvPr/>
          </p:nvSpPr>
          <p:spPr bwMode="auto">
            <a:xfrm>
              <a:off x="4679870"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5" name="Freeform 113"/>
            <p:cNvSpPr>
              <a:spLocks/>
            </p:cNvSpPr>
            <p:nvPr/>
          </p:nvSpPr>
          <p:spPr bwMode="auto">
            <a:xfrm>
              <a:off x="3576138"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6" name="Freeform 114"/>
            <p:cNvSpPr>
              <a:spLocks/>
            </p:cNvSpPr>
            <p:nvPr/>
          </p:nvSpPr>
          <p:spPr bwMode="auto">
            <a:xfrm>
              <a:off x="3702950"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7" name="Freeform 115"/>
            <p:cNvSpPr>
              <a:spLocks/>
            </p:cNvSpPr>
            <p:nvPr/>
          </p:nvSpPr>
          <p:spPr bwMode="auto">
            <a:xfrm>
              <a:off x="385324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8" name="Freeform 116"/>
            <p:cNvSpPr>
              <a:spLocks/>
            </p:cNvSpPr>
            <p:nvPr/>
          </p:nvSpPr>
          <p:spPr bwMode="auto">
            <a:xfrm>
              <a:off x="3726434" y="6076314"/>
              <a:ext cx="227009"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9" name="Freeform 117"/>
            <p:cNvSpPr>
              <a:spLocks/>
            </p:cNvSpPr>
            <p:nvPr/>
          </p:nvSpPr>
          <p:spPr bwMode="auto">
            <a:xfrm>
              <a:off x="3660680"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0" name="Freeform 118"/>
            <p:cNvSpPr>
              <a:spLocks/>
            </p:cNvSpPr>
            <p:nvPr/>
          </p:nvSpPr>
          <p:spPr bwMode="auto">
            <a:xfrm>
              <a:off x="359492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1" name="Freeform 119"/>
            <p:cNvSpPr>
              <a:spLocks/>
            </p:cNvSpPr>
            <p:nvPr/>
          </p:nvSpPr>
          <p:spPr bwMode="auto">
            <a:xfrm>
              <a:off x="3759311" y="5971371"/>
              <a:ext cx="178475"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2" name="Freeform 120"/>
            <p:cNvSpPr>
              <a:spLocks/>
            </p:cNvSpPr>
            <p:nvPr/>
          </p:nvSpPr>
          <p:spPr bwMode="auto">
            <a:xfrm>
              <a:off x="3731130"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3" name="Freeform 121"/>
            <p:cNvSpPr>
              <a:spLocks/>
            </p:cNvSpPr>
            <p:nvPr/>
          </p:nvSpPr>
          <p:spPr bwMode="auto">
            <a:xfrm>
              <a:off x="3798451" y="5888986"/>
              <a:ext cx="81409"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4" name="Freeform 122"/>
            <p:cNvSpPr>
              <a:spLocks/>
            </p:cNvSpPr>
            <p:nvPr/>
          </p:nvSpPr>
          <p:spPr bwMode="auto">
            <a:xfrm>
              <a:off x="3818803"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5" name="Freeform 123"/>
            <p:cNvSpPr>
              <a:spLocks/>
            </p:cNvSpPr>
            <p:nvPr/>
          </p:nvSpPr>
          <p:spPr bwMode="auto">
            <a:xfrm>
              <a:off x="3984754"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6" name="Freeform 124"/>
            <p:cNvSpPr>
              <a:spLocks/>
            </p:cNvSpPr>
            <p:nvPr/>
          </p:nvSpPr>
          <p:spPr bwMode="auto">
            <a:xfrm>
              <a:off x="3951877" y="6005698"/>
              <a:ext cx="12211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7" name="Freeform 125"/>
            <p:cNvSpPr>
              <a:spLocks/>
            </p:cNvSpPr>
            <p:nvPr/>
          </p:nvSpPr>
          <p:spPr bwMode="auto">
            <a:xfrm>
              <a:off x="4088082"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8" name="Freeform 126"/>
            <p:cNvSpPr>
              <a:spLocks/>
            </p:cNvSpPr>
            <p:nvPr/>
          </p:nvSpPr>
          <p:spPr bwMode="auto">
            <a:xfrm>
              <a:off x="3997279" y="6017468"/>
              <a:ext cx="10176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9" name="Freeform 127"/>
            <p:cNvSpPr>
              <a:spLocks/>
            </p:cNvSpPr>
            <p:nvPr/>
          </p:nvSpPr>
          <p:spPr bwMode="auto">
            <a:xfrm>
              <a:off x="4117828" y="6053756"/>
              <a:ext cx="156558"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0" name="Freeform 128"/>
            <p:cNvSpPr>
              <a:spLocks/>
            </p:cNvSpPr>
            <p:nvPr/>
          </p:nvSpPr>
          <p:spPr bwMode="auto">
            <a:xfrm>
              <a:off x="3884557" y="5978237"/>
              <a:ext cx="123681"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1" name="Freeform 129"/>
            <p:cNvSpPr>
              <a:spLocks/>
            </p:cNvSpPr>
            <p:nvPr/>
          </p:nvSpPr>
          <p:spPr bwMode="auto">
            <a:xfrm>
              <a:off x="4263427" y="6025314"/>
              <a:ext cx="178475"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2" name="Freeform 130"/>
            <p:cNvSpPr>
              <a:spLocks/>
            </p:cNvSpPr>
            <p:nvPr/>
          </p:nvSpPr>
          <p:spPr bwMode="auto">
            <a:xfrm>
              <a:off x="4056771"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3" name="Freeform 131"/>
            <p:cNvSpPr>
              <a:spLocks/>
            </p:cNvSpPr>
            <p:nvPr/>
          </p:nvSpPr>
          <p:spPr bwMode="auto">
            <a:xfrm>
              <a:off x="421019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4" name="Freeform 132"/>
            <p:cNvSpPr>
              <a:spLocks/>
            </p:cNvSpPr>
            <p:nvPr/>
          </p:nvSpPr>
          <p:spPr bwMode="auto">
            <a:xfrm>
              <a:off x="4319788"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5" name="Freeform 133"/>
            <p:cNvSpPr>
              <a:spLocks/>
            </p:cNvSpPr>
            <p:nvPr/>
          </p:nvSpPr>
          <p:spPr bwMode="auto">
            <a:xfrm>
              <a:off x="4227418"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6" name="Freeform 134"/>
            <p:cNvSpPr>
              <a:spLocks/>
            </p:cNvSpPr>
            <p:nvPr/>
          </p:nvSpPr>
          <p:spPr bwMode="auto">
            <a:xfrm>
              <a:off x="3987885" y="6017468"/>
              <a:ext cx="7514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7" name="Freeform 135"/>
            <p:cNvSpPr>
              <a:spLocks/>
            </p:cNvSpPr>
            <p:nvPr/>
          </p:nvSpPr>
          <p:spPr bwMode="auto">
            <a:xfrm>
              <a:off x="3939352" y="6053756"/>
              <a:ext cx="114288"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8" name="Freeform 136"/>
            <p:cNvSpPr>
              <a:spLocks/>
            </p:cNvSpPr>
            <p:nvPr/>
          </p:nvSpPr>
          <p:spPr bwMode="auto">
            <a:xfrm>
              <a:off x="4230549" y="5971371"/>
              <a:ext cx="12994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9" name="Freeform 137"/>
            <p:cNvSpPr>
              <a:spLocks/>
            </p:cNvSpPr>
            <p:nvPr/>
          </p:nvSpPr>
          <p:spPr bwMode="auto">
            <a:xfrm>
              <a:off x="3920565"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0" name="Freeform 138"/>
            <p:cNvSpPr>
              <a:spLocks/>
            </p:cNvSpPr>
            <p:nvPr/>
          </p:nvSpPr>
          <p:spPr bwMode="auto">
            <a:xfrm>
              <a:off x="4061467"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1" name="Freeform 139"/>
            <p:cNvSpPr>
              <a:spLocks/>
            </p:cNvSpPr>
            <p:nvPr/>
          </p:nvSpPr>
          <p:spPr bwMode="auto">
            <a:xfrm>
              <a:off x="4166361"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2" name="Freeform 140"/>
            <p:cNvSpPr>
              <a:spLocks/>
            </p:cNvSpPr>
            <p:nvPr/>
          </p:nvSpPr>
          <p:spPr bwMode="auto">
            <a:xfrm>
              <a:off x="4294738"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3" name="Freeform 141"/>
            <p:cNvSpPr>
              <a:spLocks/>
            </p:cNvSpPr>
            <p:nvPr/>
          </p:nvSpPr>
          <p:spPr bwMode="auto">
            <a:xfrm>
              <a:off x="4415288"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4" name="Freeform 142"/>
            <p:cNvSpPr>
              <a:spLocks/>
            </p:cNvSpPr>
            <p:nvPr/>
          </p:nvSpPr>
          <p:spPr bwMode="auto">
            <a:xfrm>
              <a:off x="4391804"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5" name="Freeform 143"/>
            <p:cNvSpPr>
              <a:spLocks/>
            </p:cNvSpPr>
            <p:nvPr/>
          </p:nvSpPr>
          <p:spPr bwMode="auto">
            <a:xfrm>
              <a:off x="4466952"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6" name="Freeform 144"/>
            <p:cNvSpPr>
              <a:spLocks/>
            </p:cNvSpPr>
            <p:nvPr/>
          </p:nvSpPr>
          <p:spPr bwMode="auto">
            <a:xfrm>
              <a:off x="4424681"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7" name="Freeform 145"/>
            <p:cNvSpPr>
              <a:spLocks/>
            </p:cNvSpPr>
            <p:nvPr/>
          </p:nvSpPr>
          <p:spPr bwMode="auto">
            <a:xfrm>
              <a:off x="4512354"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8" name="Freeform 146"/>
            <p:cNvSpPr>
              <a:spLocks/>
            </p:cNvSpPr>
            <p:nvPr/>
          </p:nvSpPr>
          <p:spPr bwMode="auto">
            <a:xfrm>
              <a:off x="4343271"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9" name="Freeform 147"/>
            <p:cNvSpPr>
              <a:spLocks/>
            </p:cNvSpPr>
            <p:nvPr/>
          </p:nvSpPr>
          <p:spPr bwMode="auto">
            <a:xfrm>
              <a:off x="4412157" y="5971371"/>
              <a:ext cx="129942"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0" name="Freeform 148"/>
            <p:cNvSpPr>
              <a:spLocks/>
            </p:cNvSpPr>
            <p:nvPr/>
          </p:nvSpPr>
          <p:spPr bwMode="auto">
            <a:xfrm>
              <a:off x="3386704" y="6025314"/>
              <a:ext cx="180041"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1" name="Freeform 149"/>
            <p:cNvSpPr>
              <a:spLocks/>
            </p:cNvSpPr>
            <p:nvPr/>
          </p:nvSpPr>
          <p:spPr bwMode="auto">
            <a:xfrm>
              <a:off x="3443065"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2" name="Freeform 150"/>
            <p:cNvSpPr>
              <a:spLocks/>
            </p:cNvSpPr>
            <p:nvPr/>
          </p:nvSpPr>
          <p:spPr bwMode="auto">
            <a:xfrm>
              <a:off x="335069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3" name="Freeform 151"/>
            <p:cNvSpPr>
              <a:spLocks/>
            </p:cNvSpPr>
            <p:nvPr/>
          </p:nvSpPr>
          <p:spPr bwMode="auto">
            <a:xfrm>
              <a:off x="3418015" y="5939986"/>
              <a:ext cx="89238"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4" name="Freeform 152"/>
            <p:cNvSpPr>
              <a:spLocks/>
            </p:cNvSpPr>
            <p:nvPr/>
          </p:nvSpPr>
          <p:spPr bwMode="auto">
            <a:xfrm>
              <a:off x="3538565"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5" name="Freeform 153"/>
            <p:cNvSpPr>
              <a:spLocks/>
            </p:cNvSpPr>
            <p:nvPr/>
          </p:nvSpPr>
          <p:spPr bwMode="auto">
            <a:xfrm>
              <a:off x="3515081"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6" name="Freeform 154"/>
            <p:cNvSpPr>
              <a:spLocks/>
            </p:cNvSpPr>
            <p:nvPr/>
          </p:nvSpPr>
          <p:spPr bwMode="auto">
            <a:xfrm>
              <a:off x="3590229"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7" name="Freeform 155"/>
            <p:cNvSpPr>
              <a:spLocks/>
            </p:cNvSpPr>
            <p:nvPr/>
          </p:nvSpPr>
          <p:spPr bwMode="auto">
            <a:xfrm>
              <a:off x="354795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8" name="Freeform 156"/>
            <p:cNvSpPr>
              <a:spLocks/>
            </p:cNvSpPr>
            <p:nvPr/>
          </p:nvSpPr>
          <p:spPr bwMode="auto">
            <a:xfrm>
              <a:off x="3635631"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9" name="Freeform 157"/>
            <p:cNvSpPr>
              <a:spLocks/>
            </p:cNvSpPr>
            <p:nvPr/>
          </p:nvSpPr>
          <p:spPr bwMode="auto">
            <a:xfrm>
              <a:off x="3466548"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0" name="Freeform 158"/>
            <p:cNvSpPr>
              <a:spLocks/>
            </p:cNvSpPr>
            <p:nvPr/>
          </p:nvSpPr>
          <p:spPr bwMode="auto">
            <a:xfrm>
              <a:off x="3535434" y="5971371"/>
              <a:ext cx="129942"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1" name="Freeform 159"/>
            <p:cNvSpPr>
              <a:spLocks/>
            </p:cNvSpPr>
            <p:nvPr/>
          </p:nvSpPr>
          <p:spPr bwMode="auto">
            <a:xfrm>
              <a:off x="4692395" y="5927236"/>
              <a:ext cx="344427"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2" name="Freeform 160"/>
            <p:cNvSpPr>
              <a:spLocks/>
            </p:cNvSpPr>
            <p:nvPr/>
          </p:nvSpPr>
          <p:spPr bwMode="auto">
            <a:xfrm>
              <a:off x="4687698"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3" name="Freeform 161"/>
            <p:cNvSpPr>
              <a:spLocks/>
            </p:cNvSpPr>
            <p:nvPr/>
          </p:nvSpPr>
          <p:spPr bwMode="auto">
            <a:xfrm>
              <a:off x="4380845" y="5862505"/>
              <a:ext cx="234837"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4" name="Freeform 162"/>
            <p:cNvSpPr>
              <a:spLocks/>
            </p:cNvSpPr>
            <p:nvPr/>
          </p:nvSpPr>
          <p:spPr bwMode="auto">
            <a:xfrm>
              <a:off x="4463821"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5" name="Freeform 163"/>
            <p:cNvSpPr>
              <a:spLocks/>
            </p:cNvSpPr>
            <p:nvPr/>
          </p:nvSpPr>
          <p:spPr bwMode="auto">
            <a:xfrm>
              <a:off x="4751886" y="5837985"/>
              <a:ext cx="154993" cy="524715"/>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6" name="Freeform 164"/>
            <p:cNvSpPr>
              <a:spLocks/>
            </p:cNvSpPr>
            <p:nvPr/>
          </p:nvSpPr>
          <p:spPr bwMode="auto">
            <a:xfrm>
              <a:off x="4772239" y="5890947"/>
              <a:ext cx="236402" cy="467830"/>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7" name="Freeform 165"/>
            <p:cNvSpPr>
              <a:spLocks/>
            </p:cNvSpPr>
            <p:nvPr/>
          </p:nvSpPr>
          <p:spPr bwMode="auto">
            <a:xfrm>
              <a:off x="4487304" y="5740889"/>
              <a:ext cx="270845"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8" name="Freeform 166"/>
            <p:cNvSpPr>
              <a:spLocks/>
            </p:cNvSpPr>
            <p:nvPr/>
          </p:nvSpPr>
          <p:spPr bwMode="auto">
            <a:xfrm>
              <a:off x="4529575" y="5678120"/>
              <a:ext cx="272410"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9" name="Freeform 167"/>
            <p:cNvSpPr>
              <a:spLocks/>
            </p:cNvSpPr>
            <p:nvPr/>
          </p:nvSpPr>
          <p:spPr bwMode="auto">
            <a:xfrm>
              <a:off x="4576542" y="5623196"/>
              <a:ext cx="122115"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0" name="Freeform 168"/>
            <p:cNvSpPr>
              <a:spLocks/>
            </p:cNvSpPr>
            <p:nvPr/>
          </p:nvSpPr>
          <p:spPr bwMode="auto">
            <a:xfrm>
              <a:off x="4482607" y="5693812"/>
              <a:ext cx="184739"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1" name="Freeform 169"/>
            <p:cNvSpPr>
              <a:spLocks/>
            </p:cNvSpPr>
            <p:nvPr/>
          </p:nvSpPr>
          <p:spPr bwMode="auto">
            <a:xfrm>
              <a:off x="4260296" y="6012564"/>
              <a:ext cx="154992"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2" name="Freeform 170"/>
            <p:cNvSpPr>
              <a:spLocks/>
            </p:cNvSpPr>
            <p:nvPr/>
          </p:nvSpPr>
          <p:spPr bwMode="auto">
            <a:xfrm>
              <a:off x="4280648" y="5781101"/>
              <a:ext cx="186304"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3" name="Freeform 171"/>
            <p:cNvSpPr>
              <a:spLocks/>
            </p:cNvSpPr>
            <p:nvPr/>
          </p:nvSpPr>
          <p:spPr bwMode="auto">
            <a:xfrm>
              <a:off x="4036418" y="5708524"/>
              <a:ext cx="223878"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4" name="Freeform 172"/>
            <p:cNvSpPr>
              <a:spLocks/>
            </p:cNvSpPr>
            <p:nvPr/>
          </p:nvSpPr>
          <p:spPr bwMode="auto">
            <a:xfrm>
              <a:off x="4243074" y="5822293"/>
              <a:ext cx="154992"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5" name="Freeform 173"/>
            <p:cNvSpPr>
              <a:spLocks/>
            </p:cNvSpPr>
            <p:nvPr/>
          </p:nvSpPr>
          <p:spPr bwMode="auto">
            <a:xfrm>
              <a:off x="3978492" y="5862505"/>
              <a:ext cx="236402"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6" name="Freeform 174"/>
            <p:cNvSpPr>
              <a:spLocks/>
            </p:cNvSpPr>
            <p:nvPr/>
          </p:nvSpPr>
          <p:spPr bwMode="auto">
            <a:xfrm>
              <a:off x="4380845" y="5760504"/>
              <a:ext cx="186304"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7" name="Freeform 175"/>
            <p:cNvSpPr>
              <a:spLocks/>
            </p:cNvSpPr>
            <p:nvPr/>
          </p:nvSpPr>
          <p:spPr bwMode="auto">
            <a:xfrm>
              <a:off x="3721737"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8" name="Freeform 176"/>
            <p:cNvSpPr>
              <a:spLocks/>
            </p:cNvSpPr>
            <p:nvPr/>
          </p:nvSpPr>
          <p:spPr bwMode="auto">
            <a:xfrm>
              <a:off x="4055205" y="5924294"/>
              <a:ext cx="250492"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9" name="Freeform 177"/>
            <p:cNvSpPr>
              <a:spLocks/>
            </p:cNvSpPr>
            <p:nvPr/>
          </p:nvSpPr>
          <p:spPr bwMode="auto">
            <a:xfrm>
              <a:off x="3962836" y="5810524"/>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0" name="Freeform 178"/>
            <p:cNvSpPr>
              <a:spLocks/>
            </p:cNvSpPr>
            <p:nvPr/>
          </p:nvSpPr>
          <p:spPr bwMode="auto">
            <a:xfrm>
              <a:off x="3737393" y="5862505"/>
              <a:ext cx="172213"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1" name="Freeform 179"/>
            <p:cNvSpPr>
              <a:spLocks/>
            </p:cNvSpPr>
            <p:nvPr/>
          </p:nvSpPr>
          <p:spPr bwMode="auto">
            <a:xfrm>
              <a:off x="3798451" y="5839947"/>
              <a:ext cx="250492" cy="433503"/>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2" name="Freeform 180"/>
            <p:cNvSpPr>
              <a:spLocks/>
            </p:cNvSpPr>
            <p:nvPr/>
          </p:nvSpPr>
          <p:spPr bwMode="auto">
            <a:xfrm>
              <a:off x="4297869" y="5816409"/>
              <a:ext cx="112722"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3" name="Freeform 181"/>
            <p:cNvSpPr>
              <a:spLocks/>
            </p:cNvSpPr>
            <p:nvPr/>
          </p:nvSpPr>
          <p:spPr bwMode="auto">
            <a:xfrm>
              <a:off x="4311960" y="5868390"/>
              <a:ext cx="172213"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4" name="Freeform 182"/>
            <p:cNvSpPr>
              <a:spLocks/>
            </p:cNvSpPr>
            <p:nvPr/>
          </p:nvSpPr>
          <p:spPr bwMode="auto">
            <a:xfrm>
              <a:off x="3846983" y="5737947"/>
              <a:ext cx="198829"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5" name="Freeform 183"/>
            <p:cNvSpPr>
              <a:spLocks/>
            </p:cNvSpPr>
            <p:nvPr/>
          </p:nvSpPr>
          <p:spPr bwMode="auto">
            <a:xfrm>
              <a:off x="4192975" y="5651639"/>
              <a:ext cx="320944" cy="674772"/>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6" name="Freeform 184"/>
            <p:cNvSpPr>
              <a:spLocks/>
            </p:cNvSpPr>
            <p:nvPr/>
          </p:nvSpPr>
          <p:spPr bwMode="auto">
            <a:xfrm>
              <a:off x="4103738" y="5637908"/>
              <a:ext cx="197262"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7" name="Freeform 185"/>
            <p:cNvSpPr>
              <a:spLocks/>
            </p:cNvSpPr>
            <p:nvPr/>
          </p:nvSpPr>
          <p:spPr bwMode="auto">
            <a:xfrm>
              <a:off x="3832893" y="5632023"/>
              <a:ext cx="308418"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8" name="Freeform 186"/>
            <p:cNvSpPr>
              <a:spLocks/>
            </p:cNvSpPr>
            <p:nvPr/>
          </p:nvSpPr>
          <p:spPr bwMode="auto">
            <a:xfrm>
              <a:off x="3810975"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9" name="Freeform 187"/>
            <p:cNvSpPr>
              <a:spLocks/>
            </p:cNvSpPr>
            <p:nvPr/>
          </p:nvSpPr>
          <p:spPr bwMode="auto">
            <a:xfrm>
              <a:off x="3649721"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0" name="Freeform 188"/>
            <p:cNvSpPr>
              <a:spLocks/>
            </p:cNvSpPr>
            <p:nvPr/>
          </p:nvSpPr>
          <p:spPr bwMode="auto">
            <a:xfrm>
              <a:off x="3665376" y="5781101"/>
              <a:ext cx="134640"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1" name="Freeform 189"/>
            <p:cNvSpPr>
              <a:spLocks/>
            </p:cNvSpPr>
            <p:nvPr/>
          </p:nvSpPr>
          <p:spPr bwMode="auto">
            <a:xfrm>
              <a:off x="3488466" y="5651639"/>
              <a:ext cx="197263"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2" name="Freeform 190"/>
            <p:cNvSpPr>
              <a:spLocks/>
            </p:cNvSpPr>
            <p:nvPr/>
          </p:nvSpPr>
          <p:spPr bwMode="auto">
            <a:xfrm>
              <a:off x="3637196"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3" name="Freeform 191"/>
            <p:cNvSpPr>
              <a:spLocks/>
            </p:cNvSpPr>
            <p:nvPr/>
          </p:nvSpPr>
          <p:spPr bwMode="auto">
            <a:xfrm>
              <a:off x="3444630" y="5862505"/>
              <a:ext cx="172213"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4" name="Freeform 192"/>
            <p:cNvSpPr>
              <a:spLocks/>
            </p:cNvSpPr>
            <p:nvPr/>
          </p:nvSpPr>
          <p:spPr bwMode="auto">
            <a:xfrm>
              <a:off x="3737393" y="5760504"/>
              <a:ext cx="136205"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5" name="Freeform 193"/>
            <p:cNvSpPr>
              <a:spLocks/>
            </p:cNvSpPr>
            <p:nvPr/>
          </p:nvSpPr>
          <p:spPr bwMode="auto">
            <a:xfrm>
              <a:off x="3569876" y="5649677"/>
              <a:ext cx="198828"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6" name="Freeform 194"/>
            <p:cNvSpPr>
              <a:spLocks/>
            </p:cNvSpPr>
            <p:nvPr/>
          </p:nvSpPr>
          <p:spPr bwMode="auto">
            <a:xfrm>
              <a:off x="5052477" y="5731081"/>
              <a:ext cx="270845"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7" name="Freeform 195"/>
            <p:cNvSpPr>
              <a:spLocks/>
            </p:cNvSpPr>
            <p:nvPr/>
          </p:nvSpPr>
          <p:spPr bwMode="auto">
            <a:xfrm>
              <a:off x="5066567" y="5861524"/>
              <a:ext cx="172214" cy="467829"/>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8" name="Freeform 196"/>
            <p:cNvSpPr>
              <a:spLocks/>
            </p:cNvSpPr>
            <p:nvPr/>
          </p:nvSpPr>
          <p:spPr bwMode="auto">
            <a:xfrm>
              <a:off x="5127625" y="5838967"/>
              <a:ext cx="250492"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9" name="Freeform 197"/>
            <p:cNvSpPr>
              <a:spLocks/>
            </p:cNvSpPr>
            <p:nvPr/>
          </p:nvSpPr>
          <p:spPr bwMode="auto">
            <a:xfrm>
              <a:off x="4978895" y="6011583"/>
              <a:ext cx="114287" cy="296195"/>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0" name="Freeform 198"/>
            <p:cNvSpPr>
              <a:spLocks/>
            </p:cNvSpPr>
            <p:nvPr/>
          </p:nvSpPr>
          <p:spPr bwMode="auto">
            <a:xfrm>
              <a:off x="4994551" y="5780120"/>
              <a:ext cx="134640"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1" name="Freeform 199"/>
            <p:cNvSpPr>
              <a:spLocks/>
            </p:cNvSpPr>
            <p:nvPr/>
          </p:nvSpPr>
          <p:spPr bwMode="auto">
            <a:xfrm>
              <a:off x="4966370" y="5821313"/>
              <a:ext cx="112722" cy="523734"/>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2" name="Freeform 200"/>
            <p:cNvSpPr>
              <a:spLocks/>
            </p:cNvSpPr>
            <p:nvPr/>
          </p:nvSpPr>
          <p:spPr bwMode="auto">
            <a:xfrm>
              <a:off x="4773805"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3" name="Freeform 201"/>
            <p:cNvSpPr>
              <a:spLocks/>
            </p:cNvSpPr>
            <p:nvPr/>
          </p:nvSpPr>
          <p:spPr bwMode="auto">
            <a:xfrm>
              <a:off x="5066567" y="5759524"/>
              <a:ext cx="136206"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4" name="Freeform 202"/>
            <p:cNvSpPr>
              <a:spLocks/>
            </p:cNvSpPr>
            <p:nvPr/>
          </p:nvSpPr>
          <p:spPr bwMode="auto">
            <a:xfrm>
              <a:off x="4900616" y="5648697"/>
              <a:ext cx="197263"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5" name="Freeform 203"/>
            <p:cNvSpPr>
              <a:spLocks/>
            </p:cNvSpPr>
            <p:nvPr/>
          </p:nvSpPr>
          <p:spPr bwMode="auto">
            <a:xfrm>
              <a:off x="5860315" y="6076314"/>
              <a:ext cx="227008"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6" name="Freeform 204"/>
            <p:cNvSpPr>
              <a:spLocks/>
            </p:cNvSpPr>
            <p:nvPr/>
          </p:nvSpPr>
          <p:spPr bwMode="auto">
            <a:xfrm>
              <a:off x="5988692" y="6017468"/>
              <a:ext cx="101763"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7" name="Freeform 205"/>
            <p:cNvSpPr>
              <a:spLocks/>
            </p:cNvSpPr>
            <p:nvPr/>
          </p:nvSpPr>
          <p:spPr bwMode="auto">
            <a:xfrm>
              <a:off x="6137422" y="6053756"/>
              <a:ext cx="156558"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8" name="Freeform 206"/>
            <p:cNvSpPr>
              <a:spLocks/>
            </p:cNvSpPr>
            <p:nvPr/>
          </p:nvSpPr>
          <p:spPr bwMode="auto">
            <a:xfrm>
              <a:off x="6012176" y="6076314"/>
              <a:ext cx="227008"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9" name="Freeform 207"/>
            <p:cNvSpPr>
              <a:spLocks/>
            </p:cNvSpPr>
            <p:nvPr/>
          </p:nvSpPr>
          <p:spPr bwMode="auto">
            <a:xfrm>
              <a:off x="5946421" y="6017468"/>
              <a:ext cx="101763"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0" name="Freeform 208"/>
            <p:cNvSpPr>
              <a:spLocks/>
            </p:cNvSpPr>
            <p:nvPr/>
          </p:nvSpPr>
          <p:spPr bwMode="auto">
            <a:xfrm>
              <a:off x="5879102" y="6053756"/>
              <a:ext cx="156557"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1" name="Freeform 209"/>
            <p:cNvSpPr>
              <a:spLocks/>
            </p:cNvSpPr>
            <p:nvPr/>
          </p:nvSpPr>
          <p:spPr bwMode="auto">
            <a:xfrm>
              <a:off x="6043487" y="5971371"/>
              <a:ext cx="180042"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2" name="Freeform 210"/>
            <p:cNvSpPr>
              <a:spLocks/>
            </p:cNvSpPr>
            <p:nvPr/>
          </p:nvSpPr>
          <p:spPr bwMode="auto">
            <a:xfrm>
              <a:off x="6015307" y="5971371"/>
              <a:ext cx="180041"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3" name="Freeform 211"/>
            <p:cNvSpPr>
              <a:spLocks/>
            </p:cNvSpPr>
            <p:nvPr/>
          </p:nvSpPr>
          <p:spPr bwMode="auto">
            <a:xfrm>
              <a:off x="6084192" y="5888986"/>
              <a:ext cx="79845"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4" name="Freeform 212"/>
            <p:cNvSpPr>
              <a:spLocks/>
            </p:cNvSpPr>
            <p:nvPr/>
          </p:nvSpPr>
          <p:spPr bwMode="auto">
            <a:xfrm>
              <a:off x="610297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5" name="Freeform 213"/>
            <p:cNvSpPr>
              <a:spLocks/>
            </p:cNvSpPr>
            <p:nvPr/>
          </p:nvSpPr>
          <p:spPr bwMode="auto">
            <a:xfrm>
              <a:off x="6270496" y="6167525"/>
              <a:ext cx="101763"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6" name="Freeform 214"/>
            <p:cNvSpPr>
              <a:spLocks/>
            </p:cNvSpPr>
            <p:nvPr/>
          </p:nvSpPr>
          <p:spPr bwMode="auto">
            <a:xfrm>
              <a:off x="6236053" y="6005698"/>
              <a:ext cx="122115"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7" name="Freeform 215"/>
            <p:cNvSpPr>
              <a:spLocks/>
            </p:cNvSpPr>
            <p:nvPr/>
          </p:nvSpPr>
          <p:spPr bwMode="auto">
            <a:xfrm>
              <a:off x="6372259" y="5965486"/>
              <a:ext cx="147164"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8" name="Freeform 216"/>
            <p:cNvSpPr>
              <a:spLocks/>
            </p:cNvSpPr>
            <p:nvPr/>
          </p:nvSpPr>
          <p:spPr bwMode="auto">
            <a:xfrm>
              <a:off x="6281455" y="6017468"/>
              <a:ext cx="103328"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9" name="Freeform 217"/>
            <p:cNvSpPr>
              <a:spLocks/>
            </p:cNvSpPr>
            <p:nvPr/>
          </p:nvSpPr>
          <p:spPr bwMode="auto">
            <a:xfrm>
              <a:off x="6403570" y="6053756"/>
              <a:ext cx="154992" cy="308944"/>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0" name="Freeform 218"/>
            <p:cNvSpPr>
              <a:spLocks/>
            </p:cNvSpPr>
            <p:nvPr/>
          </p:nvSpPr>
          <p:spPr bwMode="auto">
            <a:xfrm>
              <a:off x="6170299" y="5978237"/>
              <a:ext cx="12211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1" name="Freeform 219"/>
            <p:cNvSpPr>
              <a:spLocks/>
            </p:cNvSpPr>
            <p:nvPr/>
          </p:nvSpPr>
          <p:spPr bwMode="auto">
            <a:xfrm>
              <a:off x="6547603"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2" name="Freeform 220"/>
            <p:cNvSpPr>
              <a:spLocks/>
            </p:cNvSpPr>
            <p:nvPr/>
          </p:nvSpPr>
          <p:spPr bwMode="auto">
            <a:xfrm>
              <a:off x="6342512" y="6076314"/>
              <a:ext cx="164386"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3" name="Freeform 221"/>
            <p:cNvSpPr>
              <a:spLocks/>
            </p:cNvSpPr>
            <p:nvPr/>
          </p:nvSpPr>
          <p:spPr bwMode="auto">
            <a:xfrm>
              <a:off x="6494373" y="6017468"/>
              <a:ext cx="7514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4" name="Freeform 222"/>
            <p:cNvSpPr>
              <a:spLocks/>
            </p:cNvSpPr>
            <p:nvPr/>
          </p:nvSpPr>
          <p:spPr bwMode="auto">
            <a:xfrm>
              <a:off x="6603964" y="6053756"/>
              <a:ext cx="112721" cy="308944"/>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5" name="Freeform 223"/>
            <p:cNvSpPr>
              <a:spLocks/>
            </p:cNvSpPr>
            <p:nvPr/>
          </p:nvSpPr>
          <p:spPr bwMode="auto">
            <a:xfrm>
              <a:off x="6511595" y="6076314"/>
              <a:ext cx="165951"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6" name="Freeform 224"/>
            <p:cNvSpPr>
              <a:spLocks/>
            </p:cNvSpPr>
            <p:nvPr/>
          </p:nvSpPr>
          <p:spPr bwMode="auto">
            <a:xfrm>
              <a:off x="627362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7" name="Freeform 225"/>
            <p:cNvSpPr>
              <a:spLocks/>
            </p:cNvSpPr>
            <p:nvPr/>
          </p:nvSpPr>
          <p:spPr bwMode="auto">
            <a:xfrm>
              <a:off x="6225094" y="6053756"/>
              <a:ext cx="112722"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8" name="Freeform 226"/>
            <p:cNvSpPr>
              <a:spLocks/>
            </p:cNvSpPr>
            <p:nvPr/>
          </p:nvSpPr>
          <p:spPr bwMode="auto">
            <a:xfrm>
              <a:off x="6514726"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9" name="Freeform 227"/>
            <p:cNvSpPr>
              <a:spLocks/>
            </p:cNvSpPr>
            <p:nvPr/>
          </p:nvSpPr>
          <p:spPr bwMode="auto">
            <a:xfrm>
              <a:off x="6206307" y="5917429"/>
              <a:ext cx="211353"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0" name="Freeform 228"/>
            <p:cNvSpPr>
              <a:spLocks/>
            </p:cNvSpPr>
            <p:nvPr/>
          </p:nvSpPr>
          <p:spPr bwMode="auto">
            <a:xfrm>
              <a:off x="6345644"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1" name="Freeform 229"/>
            <p:cNvSpPr>
              <a:spLocks/>
            </p:cNvSpPr>
            <p:nvPr/>
          </p:nvSpPr>
          <p:spPr bwMode="auto">
            <a:xfrm>
              <a:off x="6450537" y="5894871"/>
              <a:ext cx="203525" cy="467829"/>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2" name="Freeform 230"/>
            <p:cNvSpPr>
              <a:spLocks/>
            </p:cNvSpPr>
            <p:nvPr/>
          </p:nvSpPr>
          <p:spPr bwMode="auto">
            <a:xfrm>
              <a:off x="6578915" y="5939986"/>
              <a:ext cx="89237"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3" name="Freeform 231"/>
            <p:cNvSpPr>
              <a:spLocks/>
            </p:cNvSpPr>
            <p:nvPr/>
          </p:nvSpPr>
          <p:spPr bwMode="auto">
            <a:xfrm>
              <a:off x="6701030" y="6167525"/>
              <a:ext cx="73581"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4" name="Freeform 232"/>
            <p:cNvSpPr>
              <a:spLocks/>
            </p:cNvSpPr>
            <p:nvPr/>
          </p:nvSpPr>
          <p:spPr bwMode="auto">
            <a:xfrm>
              <a:off x="6675981"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5" name="Freeform 233"/>
            <p:cNvSpPr>
              <a:spLocks/>
            </p:cNvSpPr>
            <p:nvPr/>
          </p:nvSpPr>
          <p:spPr bwMode="auto">
            <a:xfrm>
              <a:off x="6751128"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6" name="Freeform 234"/>
            <p:cNvSpPr>
              <a:spLocks/>
            </p:cNvSpPr>
            <p:nvPr/>
          </p:nvSpPr>
          <p:spPr bwMode="auto">
            <a:xfrm>
              <a:off x="6708857"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7" name="Freeform 235"/>
            <p:cNvSpPr>
              <a:spLocks/>
            </p:cNvSpPr>
            <p:nvPr/>
          </p:nvSpPr>
          <p:spPr bwMode="auto">
            <a:xfrm>
              <a:off x="6796530"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8" name="Freeform 236"/>
            <p:cNvSpPr>
              <a:spLocks/>
            </p:cNvSpPr>
            <p:nvPr/>
          </p:nvSpPr>
          <p:spPr bwMode="auto">
            <a:xfrm>
              <a:off x="6627448"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9" name="Freeform 237"/>
            <p:cNvSpPr>
              <a:spLocks/>
            </p:cNvSpPr>
            <p:nvPr/>
          </p:nvSpPr>
          <p:spPr bwMode="auto">
            <a:xfrm>
              <a:off x="6696333" y="5971371"/>
              <a:ext cx="131508"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0" name="Freeform 238"/>
            <p:cNvSpPr>
              <a:spLocks/>
            </p:cNvSpPr>
            <p:nvPr/>
          </p:nvSpPr>
          <p:spPr bwMode="auto">
            <a:xfrm>
              <a:off x="5670880"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1" name="Freeform 239"/>
            <p:cNvSpPr>
              <a:spLocks/>
            </p:cNvSpPr>
            <p:nvPr/>
          </p:nvSpPr>
          <p:spPr bwMode="auto">
            <a:xfrm>
              <a:off x="5727241"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2" name="Freeform 240"/>
            <p:cNvSpPr>
              <a:spLocks/>
            </p:cNvSpPr>
            <p:nvPr/>
          </p:nvSpPr>
          <p:spPr bwMode="auto">
            <a:xfrm>
              <a:off x="5634872" y="6076314"/>
              <a:ext cx="165950"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3" name="Freeform 241"/>
            <p:cNvSpPr>
              <a:spLocks/>
            </p:cNvSpPr>
            <p:nvPr/>
          </p:nvSpPr>
          <p:spPr bwMode="auto">
            <a:xfrm>
              <a:off x="5702192" y="5939986"/>
              <a:ext cx="89237"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4" name="Freeform 242"/>
            <p:cNvSpPr>
              <a:spLocks/>
            </p:cNvSpPr>
            <p:nvPr/>
          </p:nvSpPr>
          <p:spPr bwMode="auto">
            <a:xfrm>
              <a:off x="5824307" y="6167525"/>
              <a:ext cx="73582"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5" name="Freeform 243"/>
            <p:cNvSpPr>
              <a:spLocks/>
            </p:cNvSpPr>
            <p:nvPr/>
          </p:nvSpPr>
          <p:spPr bwMode="auto">
            <a:xfrm>
              <a:off x="5799258"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6" name="Freeform 244"/>
            <p:cNvSpPr>
              <a:spLocks/>
            </p:cNvSpPr>
            <p:nvPr/>
          </p:nvSpPr>
          <p:spPr bwMode="auto">
            <a:xfrm>
              <a:off x="5874405"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7" name="Freeform 245"/>
            <p:cNvSpPr>
              <a:spLocks/>
            </p:cNvSpPr>
            <p:nvPr/>
          </p:nvSpPr>
          <p:spPr bwMode="auto">
            <a:xfrm>
              <a:off x="5832134"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8" name="Freeform 246"/>
            <p:cNvSpPr>
              <a:spLocks/>
            </p:cNvSpPr>
            <p:nvPr/>
          </p:nvSpPr>
          <p:spPr bwMode="auto">
            <a:xfrm>
              <a:off x="5921372" y="6053756"/>
              <a:ext cx="112722" cy="308944"/>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9" name="Freeform 247"/>
            <p:cNvSpPr>
              <a:spLocks/>
            </p:cNvSpPr>
            <p:nvPr/>
          </p:nvSpPr>
          <p:spPr bwMode="auto">
            <a:xfrm>
              <a:off x="5750725"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0" name="Freeform 248"/>
            <p:cNvSpPr>
              <a:spLocks/>
            </p:cNvSpPr>
            <p:nvPr/>
          </p:nvSpPr>
          <p:spPr bwMode="auto">
            <a:xfrm>
              <a:off x="5819610" y="5971371"/>
              <a:ext cx="131509"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1" name="Freeform 249"/>
            <p:cNvSpPr>
              <a:spLocks/>
            </p:cNvSpPr>
            <p:nvPr/>
          </p:nvSpPr>
          <p:spPr bwMode="auto">
            <a:xfrm>
              <a:off x="5448568" y="5724216"/>
              <a:ext cx="319378"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2" name="Freeform 250"/>
            <p:cNvSpPr>
              <a:spLocks/>
            </p:cNvSpPr>
            <p:nvPr/>
          </p:nvSpPr>
          <p:spPr bwMode="auto">
            <a:xfrm>
              <a:off x="5738200" y="5589850"/>
              <a:ext cx="144033"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3" name="Freeform 251"/>
            <p:cNvSpPr>
              <a:spLocks/>
            </p:cNvSpPr>
            <p:nvPr/>
          </p:nvSpPr>
          <p:spPr bwMode="auto">
            <a:xfrm>
              <a:off x="6281455" y="5724216"/>
              <a:ext cx="317812"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4" name="Freeform 252"/>
            <p:cNvSpPr>
              <a:spLocks/>
            </p:cNvSpPr>
            <p:nvPr/>
          </p:nvSpPr>
          <p:spPr bwMode="auto">
            <a:xfrm>
              <a:off x="5323322" y="5589850"/>
              <a:ext cx="142468"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5" name="Freeform 253"/>
            <p:cNvSpPr>
              <a:spLocks/>
            </p:cNvSpPr>
            <p:nvPr/>
          </p:nvSpPr>
          <p:spPr bwMode="auto">
            <a:xfrm>
              <a:off x="4881830" y="5673215"/>
              <a:ext cx="219180"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6" name="Freeform 254"/>
            <p:cNvSpPr>
              <a:spLocks/>
            </p:cNvSpPr>
            <p:nvPr/>
          </p:nvSpPr>
          <p:spPr bwMode="auto">
            <a:xfrm>
              <a:off x="6503767" y="5487849"/>
              <a:ext cx="252058"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7" name="Freeform 255"/>
            <p:cNvSpPr>
              <a:spLocks/>
            </p:cNvSpPr>
            <p:nvPr/>
          </p:nvSpPr>
          <p:spPr bwMode="auto">
            <a:xfrm>
              <a:off x="6087323" y="5487849"/>
              <a:ext cx="252058"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8" name="Freeform 256"/>
            <p:cNvSpPr>
              <a:spLocks/>
            </p:cNvSpPr>
            <p:nvPr/>
          </p:nvSpPr>
          <p:spPr bwMode="auto">
            <a:xfrm>
              <a:off x="5952684" y="5305425"/>
              <a:ext cx="11428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9" name="Freeform 257"/>
            <p:cNvSpPr>
              <a:spLocks/>
            </p:cNvSpPr>
            <p:nvPr/>
          </p:nvSpPr>
          <p:spPr bwMode="auto">
            <a:xfrm>
              <a:off x="6746431" y="5418214"/>
              <a:ext cx="172214"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0" name="Freeform 258"/>
            <p:cNvSpPr>
              <a:spLocks/>
            </p:cNvSpPr>
            <p:nvPr/>
          </p:nvSpPr>
          <p:spPr bwMode="auto">
            <a:xfrm>
              <a:off x="3815672" y="5609465"/>
              <a:ext cx="252058"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1" name="Freeform 259"/>
            <p:cNvSpPr>
              <a:spLocks/>
            </p:cNvSpPr>
            <p:nvPr/>
          </p:nvSpPr>
          <p:spPr bwMode="auto">
            <a:xfrm>
              <a:off x="3450892" y="5673215"/>
              <a:ext cx="158124"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2" name="Freeform 260"/>
            <p:cNvSpPr>
              <a:spLocks/>
            </p:cNvSpPr>
            <p:nvPr/>
          </p:nvSpPr>
          <p:spPr bwMode="auto">
            <a:xfrm>
              <a:off x="3200400" y="5724216"/>
              <a:ext cx="233271"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3" name="Freeform 261"/>
            <p:cNvSpPr>
              <a:spLocks/>
            </p:cNvSpPr>
            <p:nvPr/>
          </p:nvSpPr>
          <p:spPr bwMode="auto">
            <a:xfrm>
              <a:off x="4301000" y="5926256"/>
              <a:ext cx="104894"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4" name="Freeform 262"/>
            <p:cNvSpPr>
              <a:spLocks/>
            </p:cNvSpPr>
            <p:nvPr/>
          </p:nvSpPr>
          <p:spPr bwMode="auto">
            <a:xfrm>
              <a:off x="4069295" y="5564349"/>
              <a:ext cx="123680"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5" name="Freeform 263"/>
            <p:cNvSpPr>
              <a:spLocks/>
            </p:cNvSpPr>
            <p:nvPr/>
          </p:nvSpPr>
          <p:spPr bwMode="auto">
            <a:xfrm>
              <a:off x="4501394" y="5589850"/>
              <a:ext cx="104894"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6" name="Freeform 264"/>
            <p:cNvSpPr>
              <a:spLocks/>
            </p:cNvSpPr>
            <p:nvPr/>
          </p:nvSpPr>
          <p:spPr bwMode="auto">
            <a:xfrm>
              <a:off x="5090051" y="5673215"/>
              <a:ext cx="158123"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7" name="Freeform 265"/>
            <p:cNvSpPr>
              <a:spLocks/>
            </p:cNvSpPr>
            <p:nvPr/>
          </p:nvSpPr>
          <p:spPr bwMode="auto">
            <a:xfrm>
              <a:off x="3673204" y="5502560"/>
              <a:ext cx="125247"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8" name="Freeform 266"/>
            <p:cNvSpPr>
              <a:spLocks/>
            </p:cNvSpPr>
            <p:nvPr/>
          </p:nvSpPr>
          <p:spPr bwMode="auto">
            <a:xfrm>
              <a:off x="4679870" y="5487849"/>
              <a:ext cx="183172"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9" name="Freeform 268"/>
            <p:cNvSpPr>
              <a:spLocks/>
            </p:cNvSpPr>
            <p:nvPr/>
          </p:nvSpPr>
          <p:spPr bwMode="auto">
            <a:xfrm>
              <a:off x="1438296" y="5717866"/>
              <a:ext cx="278020"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0" name="Freeform 269"/>
            <p:cNvSpPr>
              <a:spLocks/>
            </p:cNvSpPr>
            <p:nvPr/>
          </p:nvSpPr>
          <p:spPr bwMode="auto">
            <a:xfrm>
              <a:off x="1338318" y="5583500"/>
              <a:ext cx="124630"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1" name="Freeform 270"/>
            <p:cNvSpPr>
              <a:spLocks/>
            </p:cNvSpPr>
            <p:nvPr/>
          </p:nvSpPr>
          <p:spPr bwMode="auto">
            <a:xfrm>
              <a:off x="711061" y="5717866"/>
              <a:ext cx="278020"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2" name="Freeform 271"/>
            <p:cNvSpPr>
              <a:spLocks/>
            </p:cNvSpPr>
            <p:nvPr/>
          </p:nvSpPr>
          <p:spPr bwMode="auto">
            <a:xfrm>
              <a:off x="1701250" y="5583500"/>
              <a:ext cx="126000"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3" name="Freeform 272"/>
            <p:cNvSpPr>
              <a:spLocks/>
            </p:cNvSpPr>
            <p:nvPr/>
          </p:nvSpPr>
          <p:spPr bwMode="auto">
            <a:xfrm>
              <a:off x="2021727" y="5666865"/>
              <a:ext cx="191738"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4" name="Freeform 273"/>
            <p:cNvSpPr>
              <a:spLocks/>
            </p:cNvSpPr>
            <p:nvPr/>
          </p:nvSpPr>
          <p:spPr bwMode="auto">
            <a:xfrm>
              <a:off x="574105" y="5481499"/>
              <a:ext cx="220499"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5" name="Freeform 274"/>
            <p:cNvSpPr>
              <a:spLocks/>
            </p:cNvSpPr>
            <p:nvPr/>
          </p:nvSpPr>
          <p:spPr bwMode="auto">
            <a:xfrm>
              <a:off x="938407" y="5481499"/>
              <a:ext cx="220499"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6" name="Freeform 275"/>
            <p:cNvSpPr>
              <a:spLocks/>
            </p:cNvSpPr>
            <p:nvPr/>
          </p:nvSpPr>
          <p:spPr bwMode="auto">
            <a:xfrm>
              <a:off x="1176710" y="5299075"/>
              <a:ext cx="98608"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7" name="Freeform 276"/>
            <p:cNvSpPr>
              <a:spLocks/>
            </p:cNvSpPr>
            <p:nvPr/>
          </p:nvSpPr>
          <p:spPr bwMode="auto">
            <a:xfrm>
              <a:off x="431671" y="5411864"/>
              <a:ext cx="150651"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8" name="Freeform 277"/>
            <p:cNvSpPr>
              <a:spLocks/>
            </p:cNvSpPr>
            <p:nvPr/>
          </p:nvSpPr>
          <p:spPr bwMode="auto">
            <a:xfrm>
              <a:off x="2925635" y="5603115"/>
              <a:ext cx="219129"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9" name="Freeform 278"/>
            <p:cNvSpPr>
              <a:spLocks/>
            </p:cNvSpPr>
            <p:nvPr/>
          </p:nvSpPr>
          <p:spPr bwMode="auto">
            <a:xfrm>
              <a:off x="3325545" y="5666865"/>
              <a:ext cx="139695"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0" name="Freeform 279"/>
            <p:cNvSpPr>
              <a:spLocks/>
            </p:cNvSpPr>
            <p:nvPr/>
          </p:nvSpPr>
          <p:spPr bwMode="auto">
            <a:xfrm>
              <a:off x="3480305" y="5717866"/>
              <a:ext cx="202695"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1" name="Freeform 280"/>
            <p:cNvSpPr>
              <a:spLocks/>
            </p:cNvSpPr>
            <p:nvPr/>
          </p:nvSpPr>
          <p:spPr bwMode="auto">
            <a:xfrm>
              <a:off x="2629811" y="5919906"/>
              <a:ext cx="91760"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2" name="Freeform 281"/>
            <p:cNvSpPr>
              <a:spLocks/>
            </p:cNvSpPr>
            <p:nvPr/>
          </p:nvSpPr>
          <p:spPr bwMode="auto">
            <a:xfrm>
              <a:off x="2814700" y="5557999"/>
              <a:ext cx="10956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3" name="Freeform 282"/>
            <p:cNvSpPr>
              <a:spLocks/>
            </p:cNvSpPr>
            <p:nvPr/>
          </p:nvSpPr>
          <p:spPr bwMode="auto">
            <a:xfrm>
              <a:off x="2454507" y="5583500"/>
              <a:ext cx="91761"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4" name="Freeform 283"/>
            <p:cNvSpPr>
              <a:spLocks/>
            </p:cNvSpPr>
            <p:nvPr/>
          </p:nvSpPr>
          <p:spPr bwMode="auto">
            <a:xfrm>
              <a:off x="1892989" y="5666865"/>
              <a:ext cx="138325"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5" name="Freeform 284"/>
            <p:cNvSpPr>
              <a:spLocks/>
            </p:cNvSpPr>
            <p:nvPr/>
          </p:nvSpPr>
          <p:spPr bwMode="auto">
            <a:xfrm>
              <a:off x="3161198" y="5496210"/>
              <a:ext cx="109565"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6" name="Freeform 285"/>
            <p:cNvSpPr>
              <a:spLocks/>
            </p:cNvSpPr>
            <p:nvPr/>
          </p:nvSpPr>
          <p:spPr bwMode="auto">
            <a:xfrm>
              <a:off x="2229900" y="5481499"/>
              <a:ext cx="160237"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7" name="Freeform 286"/>
            <p:cNvSpPr>
              <a:spLocks/>
            </p:cNvSpPr>
            <p:nvPr/>
          </p:nvSpPr>
          <p:spPr bwMode="auto">
            <a:xfrm>
              <a:off x="2932482" y="5920886"/>
              <a:ext cx="301303"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8" name="Freeform 287"/>
            <p:cNvSpPr>
              <a:spLocks/>
            </p:cNvSpPr>
            <p:nvPr/>
          </p:nvSpPr>
          <p:spPr bwMode="auto">
            <a:xfrm>
              <a:off x="2928373"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9" name="Freeform 288"/>
            <p:cNvSpPr>
              <a:spLocks/>
            </p:cNvSpPr>
            <p:nvPr/>
          </p:nvSpPr>
          <p:spPr bwMode="auto">
            <a:xfrm>
              <a:off x="2658572" y="5856155"/>
              <a:ext cx="2068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0" name="Freeform 289"/>
            <p:cNvSpPr>
              <a:spLocks/>
            </p:cNvSpPr>
            <p:nvPr/>
          </p:nvSpPr>
          <p:spPr bwMode="auto">
            <a:xfrm>
              <a:off x="2732527" y="5833596"/>
              <a:ext cx="301304"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1" name="Freeform 290"/>
            <p:cNvSpPr>
              <a:spLocks/>
            </p:cNvSpPr>
            <p:nvPr/>
          </p:nvSpPr>
          <p:spPr bwMode="auto">
            <a:xfrm>
              <a:off x="2984526" y="5831636"/>
              <a:ext cx="135586" cy="524714"/>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2" name="Freeform 291"/>
            <p:cNvSpPr>
              <a:spLocks/>
            </p:cNvSpPr>
            <p:nvPr/>
          </p:nvSpPr>
          <p:spPr bwMode="auto">
            <a:xfrm>
              <a:off x="3002330" y="5884598"/>
              <a:ext cx="205434" cy="467828"/>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3" name="Freeform 292"/>
            <p:cNvSpPr>
              <a:spLocks/>
            </p:cNvSpPr>
            <p:nvPr/>
          </p:nvSpPr>
          <p:spPr bwMode="auto">
            <a:xfrm>
              <a:off x="2751701" y="5734539"/>
              <a:ext cx="238303"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4" name="Freeform 293"/>
            <p:cNvSpPr>
              <a:spLocks/>
            </p:cNvSpPr>
            <p:nvPr/>
          </p:nvSpPr>
          <p:spPr bwMode="auto">
            <a:xfrm>
              <a:off x="2790049" y="5671770"/>
              <a:ext cx="236932"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5" name="Freeform 294"/>
            <p:cNvSpPr>
              <a:spLocks/>
            </p:cNvSpPr>
            <p:nvPr/>
          </p:nvSpPr>
          <p:spPr bwMode="auto">
            <a:xfrm>
              <a:off x="2829765" y="5616846"/>
              <a:ext cx="108196"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6" name="Freeform 295"/>
            <p:cNvSpPr>
              <a:spLocks/>
            </p:cNvSpPr>
            <p:nvPr/>
          </p:nvSpPr>
          <p:spPr bwMode="auto">
            <a:xfrm>
              <a:off x="2747592" y="5687462"/>
              <a:ext cx="162977"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7" name="Freeform 296"/>
            <p:cNvSpPr>
              <a:spLocks/>
            </p:cNvSpPr>
            <p:nvPr/>
          </p:nvSpPr>
          <p:spPr bwMode="auto">
            <a:xfrm>
              <a:off x="2554485" y="6006214"/>
              <a:ext cx="135586"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8" name="Freeform 297"/>
            <p:cNvSpPr>
              <a:spLocks/>
            </p:cNvSpPr>
            <p:nvPr/>
          </p:nvSpPr>
          <p:spPr bwMode="auto">
            <a:xfrm>
              <a:off x="2572289" y="5774751"/>
              <a:ext cx="162978"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9" name="Freeform 298"/>
            <p:cNvSpPr>
              <a:spLocks/>
            </p:cNvSpPr>
            <p:nvPr/>
          </p:nvSpPr>
          <p:spPr bwMode="auto">
            <a:xfrm>
              <a:off x="2358638" y="5702174"/>
              <a:ext cx="195847"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0" name="Freeform 299"/>
            <p:cNvSpPr>
              <a:spLocks/>
            </p:cNvSpPr>
            <p:nvPr/>
          </p:nvSpPr>
          <p:spPr bwMode="auto">
            <a:xfrm>
              <a:off x="2539420" y="5815943"/>
              <a:ext cx="135587"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1" name="Freeform 300"/>
            <p:cNvSpPr>
              <a:spLocks/>
            </p:cNvSpPr>
            <p:nvPr/>
          </p:nvSpPr>
          <p:spPr bwMode="auto">
            <a:xfrm>
              <a:off x="2307964" y="5856155"/>
              <a:ext cx="205434"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2" name="Freeform 301"/>
            <p:cNvSpPr>
              <a:spLocks/>
            </p:cNvSpPr>
            <p:nvPr/>
          </p:nvSpPr>
          <p:spPr bwMode="auto">
            <a:xfrm>
              <a:off x="2659941" y="5754154"/>
              <a:ext cx="162977"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3" name="Freeform 302"/>
            <p:cNvSpPr>
              <a:spLocks/>
            </p:cNvSpPr>
            <p:nvPr/>
          </p:nvSpPr>
          <p:spPr bwMode="auto">
            <a:xfrm>
              <a:off x="2083357"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4" name="Freeform 303"/>
            <p:cNvSpPr>
              <a:spLocks/>
            </p:cNvSpPr>
            <p:nvPr/>
          </p:nvSpPr>
          <p:spPr bwMode="auto">
            <a:xfrm>
              <a:off x="2375073" y="5917944"/>
              <a:ext cx="219129"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5" name="Freeform 304"/>
            <p:cNvSpPr>
              <a:spLocks/>
            </p:cNvSpPr>
            <p:nvPr/>
          </p:nvSpPr>
          <p:spPr bwMode="auto">
            <a:xfrm>
              <a:off x="2294269" y="5804174"/>
              <a:ext cx="98608"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6" name="Freeform 305"/>
            <p:cNvSpPr>
              <a:spLocks/>
            </p:cNvSpPr>
            <p:nvPr/>
          </p:nvSpPr>
          <p:spPr bwMode="auto">
            <a:xfrm>
              <a:off x="2097053" y="5856155"/>
              <a:ext cx="149281"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7" name="Freeform 306"/>
            <p:cNvSpPr>
              <a:spLocks/>
            </p:cNvSpPr>
            <p:nvPr/>
          </p:nvSpPr>
          <p:spPr bwMode="auto">
            <a:xfrm>
              <a:off x="2149096" y="5833596"/>
              <a:ext cx="220499" cy="433504"/>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8" name="Freeform 307"/>
            <p:cNvSpPr>
              <a:spLocks/>
            </p:cNvSpPr>
            <p:nvPr/>
          </p:nvSpPr>
          <p:spPr bwMode="auto">
            <a:xfrm>
              <a:off x="2587355" y="5810058"/>
              <a:ext cx="98608"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9" name="Freeform 308"/>
            <p:cNvSpPr>
              <a:spLocks/>
            </p:cNvSpPr>
            <p:nvPr/>
          </p:nvSpPr>
          <p:spPr bwMode="auto">
            <a:xfrm>
              <a:off x="2599680" y="5862040"/>
              <a:ext cx="150652"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0" name="Freeform 309"/>
            <p:cNvSpPr>
              <a:spLocks/>
            </p:cNvSpPr>
            <p:nvPr/>
          </p:nvSpPr>
          <p:spPr bwMode="auto">
            <a:xfrm>
              <a:off x="2192921" y="5731597"/>
              <a:ext cx="172565"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1" name="Freeform 310"/>
            <p:cNvSpPr>
              <a:spLocks/>
            </p:cNvSpPr>
            <p:nvPr/>
          </p:nvSpPr>
          <p:spPr bwMode="auto">
            <a:xfrm>
              <a:off x="2494225" y="5645289"/>
              <a:ext cx="280759" cy="674773"/>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2" name="Freeform 311"/>
            <p:cNvSpPr>
              <a:spLocks/>
            </p:cNvSpPr>
            <p:nvPr/>
          </p:nvSpPr>
          <p:spPr bwMode="auto">
            <a:xfrm>
              <a:off x="2416160" y="5631558"/>
              <a:ext cx="173933"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3" name="Freeform 312"/>
            <p:cNvSpPr>
              <a:spLocks/>
            </p:cNvSpPr>
            <p:nvPr/>
          </p:nvSpPr>
          <p:spPr bwMode="auto">
            <a:xfrm>
              <a:off x="2180596" y="5625673"/>
              <a:ext cx="26843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4" name="Freeform 313"/>
            <p:cNvSpPr>
              <a:spLocks/>
            </p:cNvSpPr>
            <p:nvPr/>
          </p:nvSpPr>
          <p:spPr bwMode="auto">
            <a:xfrm>
              <a:off x="2161421"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5" name="Freeform 314"/>
            <p:cNvSpPr>
              <a:spLocks/>
            </p:cNvSpPr>
            <p:nvPr/>
          </p:nvSpPr>
          <p:spPr bwMode="auto">
            <a:xfrm>
              <a:off x="2020357"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6" name="Freeform 315"/>
            <p:cNvSpPr>
              <a:spLocks/>
            </p:cNvSpPr>
            <p:nvPr/>
          </p:nvSpPr>
          <p:spPr bwMode="auto">
            <a:xfrm>
              <a:off x="2034053" y="5774751"/>
              <a:ext cx="117782"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7" name="Freeform 316"/>
            <p:cNvSpPr>
              <a:spLocks/>
            </p:cNvSpPr>
            <p:nvPr/>
          </p:nvSpPr>
          <p:spPr bwMode="auto">
            <a:xfrm>
              <a:off x="1877924" y="5645289"/>
              <a:ext cx="173933"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8" name="Freeform 317"/>
            <p:cNvSpPr>
              <a:spLocks/>
            </p:cNvSpPr>
            <p:nvPr/>
          </p:nvSpPr>
          <p:spPr bwMode="auto">
            <a:xfrm>
              <a:off x="2009401"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9" name="Freeform 318"/>
            <p:cNvSpPr>
              <a:spLocks/>
            </p:cNvSpPr>
            <p:nvPr/>
          </p:nvSpPr>
          <p:spPr bwMode="auto">
            <a:xfrm>
              <a:off x="1840945" y="5856155"/>
              <a:ext cx="149282"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0" name="Freeform 319"/>
            <p:cNvSpPr>
              <a:spLocks/>
            </p:cNvSpPr>
            <p:nvPr/>
          </p:nvSpPr>
          <p:spPr bwMode="auto">
            <a:xfrm>
              <a:off x="2097053" y="575415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1" name="Freeform 320"/>
            <p:cNvSpPr>
              <a:spLocks/>
            </p:cNvSpPr>
            <p:nvPr/>
          </p:nvSpPr>
          <p:spPr bwMode="auto">
            <a:xfrm>
              <a:off x="1950510" y="5643327"/>
              <a:ext cx="173934"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2" name="Freeform 321"/>
            <p:cNvSpPr>
              <a:spLocks/>
            </p:cNvSpPr>
            <p:nvPr/>
          </p:nvSpPr>
          <p:spPr bwMode="auto">
            <a:xfrm>
              <a:off x="3246112" y="5724731"/>
              <a:ext cx="238301"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3" name="Freeform 322"/>
            <p:cNvSpPr>
              <a:spLocks/>
            </p:cNvSpPr>
            <p:nvPr/>
          </p:nvSpPr>
          <p:spPr bwMode="auto">
            <a:xfrm>
              <a:off x="3259807" y="5855174"/>
              <a:ext cx="150652" cy="467830"/>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4" name="Freeform 323"/>
            <p:cNvSpPr>
              <a:spLocks/>
            </p:cNvSpPr>
            <p:nvPr/>
          </p:nvSpPr>
          <p:spPr bwMode="auto">
            <a:xfrm>
              <a:off x="3313220" y="5832617"/>
              <a:ext cx="219128"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5" name="Freeform 324"/>
            <p:cNvSpPr>
              <a:spLocks/>
            </p:cNvSpPr>
            <p:nvPr/>
          </p:nvSpPr>
          <p:spPr bwMode="auto">
            <a:xfrm>
              <a:off x="3324176" y="5686481"/>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6" name="Freeform 325"/>
            <p:cNvSpPr>
              <a:spLocks/>
            </p:cNvSpPr>
            <p:nvPr/>
          </p:nvSpPr>
          <p:spPr bwMode="auto">
            <a:xfrm>
              <a:off x="3183112" y="6005233"/>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7" name="Freeform 326"/>
            <p:cNvSpPr>
              <a:spLocks/>
            </p:cNvSpPr>
            <p:nvPr/>
          </p:nvSpPr>
          <p:spPr bwMode="auto">
            <a:xfrm>
              <a:off x="3196808" y="5773770"/>
              <a:ext cx="117781"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8" name="Freeform 327"/>
            <p:cNvSpPr>
              <a:spLocks/>
            </p:cNvSpPr>
            <p:nvPr/>
          </p:nvSpPr>
          <p:spPr bwMode="auto">
            <a:xfrm>
              <a:off x="3040677" y="5644307"/>
              <a:ext cx="173935"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9" name="Freeform 328"/>
            <p:cNvSpPr>
              <a:spLocks/>
            </p:cNvSpPr>
            <p:nvPr/>
          </p:nvSpPr>
          <p:spPr bwMode="auto">
            <a:xfrm>
              <a:off x="3172155" y="5814963"/>
              <a:ext cx="98608" cy="523733"/>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0" name="Freeform 329"/>
            <p:cNvSpPr>
              <a:spLocks/>
            </p:cNvSpPr>
            <p:nvPr/>
          </p:nvSpPr>
          <p:spPr bwMode="auto">
            <a:xfrm>
              <a:off x="3003700" y="5855174"/>
              <a:ext cx="150651"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1" name="Freeform 330"/>
            <p:cNvSpPr>
              <a:spLocks/>
            </p:cNvSpPr>
            <p:nvPr/>
          </p:nvSpPr>
          <p:spPr bwMode="auto">
            <a:xfrm>
              <a:off x="3259807" y="575317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2" name="Freeform 331"/>
            <p:cNvSpPr>
              <a:spLocks/>
            </p:cNvSpPr>
            <p:nvPr/>
          </p:nvSpPr>
          <p:spPr bwMode="auto">
            <a:xfrm>
              <a:off x="3113264" y="5642347"/>
              <a:ext cx="173933"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3" name="Freeform 332"/>
            <p:cNvSpPr>
              <a:spLocks/>
            </p:cNvSpPr>
            <p:nvPr/>
          </p:nvSpPr>
          <p:spPr bwMode="auto">
            <a:xfrm>
              <a:off x="1640990" y="6069964"/>
              <a:ext cx="198586"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4" name="Freeform 333"/>
            <p:cNvSpPr>
              <a:spLocks/>
            </p:cNvSpPr>
            <p:nvPr/>
          </p:nvSpPr>
          <p:spPr bwMode="auto">
            <a:xfrm>
              <a:off x="1751924"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5" name="Freeform 334"/>
            <p:cNvSpPr>
              <a:spLocks/>
            </p:cNvSpPr>
            <p:nvPr/>
          </p:nvSpPr>
          <p:spPr bwMode="auto">
            <a:xfrm>
              <a:off x="1883401"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6" name="Freeform 335"/>
            <p:cNvSpPr>
              <a:spLocks/>
            </p:cNvSpPr>
            <p:nvPr/>
          </p:nvSpPr>
          <p:spPr bwMode="auto">
            <a:xfrm>
              <a:off x="1772468" y="6069964"/>
              <a:ext cx="198585"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7" name="Freeform 336"/>
            <p:cNvSpPr>
              <a:spLocks/>
            </p:cNvSpPr>
            <p:nvPr/>
          </p:nvSpPr>
          <p:spPr bwMode="auto">
            <a:xfrm>
              <a:off x="1714946" y="6011118"/>
              <a:ext cx="90391"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8" name="Freeform 337"/>
            <p:cNvSpPr>
              <a:spLocks/>
            </p:cNvSpPr>
            <p:nvPr/>
          </p:nvSpPr>
          <p:spPr bwMode="auto">
            <a:xfrm>
              <a:off x="1657425"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9" name="Freeform 338"/>
            <p:cNvSpPr>
              <a:spLocks/>
            </p:cNvSpPr>
            <p:nvPr/>
          </p:nvSpPr>
          <p:spPr bwMode="auto">
            <a:xfrm>
              <a:off x="1801229"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0" name="Freeform 339"/>
            <p:cNvSpPr>
              <a:spLocks/>
            </p:cNvSpPr>
            <p:nvPr/>
          </p:nvSpPr>
          <p:spPr bwMode="auto">
            <a:xfrm>
              <a:off x="1776576"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1" name="Freeform 340"/>
            <p:cNvSpPr>
              <a:spLocks/>
            </p:cNvSpPr>
            <p:nvPr/>
          </p:nvSpPr>
          <p:spPr bwMode="auto">
            <a:xfrm>
              <a:off x="1835468" y="5882636"/>
              <a:ext cx="71216"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2" name="Freeform 341"/>
            <p:cNvSpPr>
              <a:spLocks/>
            </p:cNvSpPr>
            <p:nvPr/>
          </p:nvSpPr>
          <p:spPr bwMode="auto">
            <a:xfrm>
              <a:off x="1853271" y="5933636"/>
              <a:ext cx="108196"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3" name="Freeform 342"/>
            <p:cNvSpPr>
              <a:spLocks/>
            </p:cNvSpPr>
            <p:nvPr/>
          </p:nvSpPr>
          <p:spPr bwMode="auto">
            <a:xfrm>
              <a:off x="1998445"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4" name="Freeform 343"/>
            <p:cNvSpPr>
              <a:spLocks/>
            </p:cNvSpPr>
            <p:nvPr/>
          </p:nvSpPr>
          <p:spPr bwMode="auto">
            <a:xfrm>
              <a:off x="1969684" y="5999348"/>
              <a:ext cx="10682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5" name="Freeform 344"/>
            <p:cNvSpPr>
              <a:spLocks/>
            </p:cNvSpPr>
            <p:nvPr/>
          </p:nvSpPr>
          <p:spPr bwMode="auto">
            <a:xfrm>
              <a:off x="2088836"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6" name="Freeform 345"/>
            <p:cNvSpPr>
              <a:spLocks/>
            </p:cNvSpPr>
            <p:nvPr/>
          </p:nvSpPr>
          <p:spPr bwMode="auto">
            <a:xfrm>
              <a:off x="2009401" y="6011118"/>
              <a:ext cx="89021"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7" name="Freeform 346"/>
            <p:cNvSpPr>
              <a:spLocks/>
            </p:cNvSpPr>
            <p:nvPr/>
          </p:nvSpPr>
          <p:spPr bwMode="auto">
            <a:xfrm>
              <a:off x="2114857"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8" name="Freeform 347"/>
            <p:cNvSpPr>
              <a:spLocks/>
            </p:cNvSpPr>
            <p:nvPr/>
          </p:nvSpPr>
          <p:spPr bwMode="auto">
            <a:xfrm>
              <a:off x="1910793" y="5971887"/>
              <a:ext cx="108195"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9" name="Freeform 348"/>
            <p:cNvSpPr>
              <a:spLocks/>
            </p:cNvSpPr>
            <p:nvPr/>
          </p:nvSpPr>
          <p:spPr bwMode="auto">
            <a:xfrm>
              <a:off x="2242225" y="6018964"/>
              <a:ext cx="156130"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0" name="Freeform 349"/>
            <p:cNvSpPr>
              <a:spLocks/>
            </p:cNvSpPr>
            <p:nvPr/>
          </p:nvSpPr>
          <p:spPr bwMode="auto">
            <a:xfrm>
              <a:off x="2061444" y="6069964"/>
              <a:ext cx="145173"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1" name="Freeform 350"/>
            <p:cNvSpPr>
              <a:spLocks/>
            </p:cNvSpPr>
            <p:nvPr/>
          </p:nvSpPr>
          <p:spPr bwMode="auto">
            <a:xfrm>
              <a:off x="2195661" y="6011118"/>
              <a:ext cx="64369"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2" name="Freeform 351"/>
            <p:cNvSpPr>
              <a:spLocks/>
            </p:cNvSpPr>
            <p:nvPr/>
          </p:nvSpPr>
          <p:spPr bwMode="auto">
            <a:xfrm>
              <a:off x="2291529"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3" name="Freeform 352"/>
            <p:cNvSpPr>
              <a:spLocks/>
            </p:cNvSpPr>
            <p:nvPr/>
          </p:nvSpPr>
          <p:spPr bwMode="auto">
            <a:xfrm>
              <a:off x="2210726"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4" name="Freeform 353"/>
            <p:cNvSpPr>
              <a:spLocks/>
            </p:cNvSpPr>
            <p:nvPr/>
          </p:nvSpPr>
          <p:spPr bwMode="auto">
            <a:xfrm>
              <a:off x="2001184" y="6011118"/>
              <a:ext cx="6573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5" name="Freeform 354"/>
            <p:cNvSpPr>
              <a:spLocks/>
            </p:cNvSpPr>
            <p:nvPr/>
          </p:nvSpPr>
          <p:spPr bwMode="auto">
            <a:xfrm>
              <a:off x="1958728"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6" name="Freeform 355"/>
            <p:cNvSpPr>
              <a:spLocks/>
            </p:cNvSpPr>
            <p:nvPr/>
          </p:nvSpPr>
          <p:spPr bwMode="auto">
            <a:xfrm>
              <a:off x="2213465"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7" name="Freeform 356"/>
            <p:cNvSpPr>
              <a:spLocks/>
            </p:cNvSpPr>
            <p:nvPr/>
          </p:nvSpPr>
          <p:spPr bwMode="auto">
            <a:xfrm>
              <a:off x="1942293" y="5911079"/>
              <a:ext cx="184889"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8" name="Freeform 357"/>
            <p:cNvSpPr>
              <a:spLocks/>
            </p:cNvSpPr>
            <p:nvPr/>
          </p:nvSpPr>
          <p:spPr bwMode="auto">
            <a:xfrm>
              <a:off x="2065553"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9" name="Freeform 358"/>
            <p:cNvSpPr>
              <a:spLocks/>
            </p:cNvSpPr>
            <p:nvPr/>
          </p:nvSpPr>
          <p:spPr bwMode="auto">
            <a:xfrm>
              <a:off x="2157313"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0" name="Freeform 359"/>
            <p:cNvSpPr>
              <a:spLocks/>
            </p:cNvSpPr>
            <p:nvPr/>
          </p:nvSpPr>
          <p:spPr bwMode="auto">
            <a:xfrm>
              <a:off x="2269617"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1" name="Freeform 360"/>
            <p:cNvSpPr>
              <a:spLocks/>
            </p:cNvSpPr>
            <p:nvPr/>
          </p:nvSpPr>
          <p:spPr bwMode="auto">
            <a:xfrm>
              <a:off x="2375073"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2" name="Freeform 361"/>
            <p:cNvSpPr>
              <a:spLocks/>
            </p:cNvSpPr>
            <p:nvPr/>
          </p:nvSpPr>
          <p:spPr bwMode="auto">
            <a:xfrm>
              <a:off x="2354529" y="5999348"/>
              <a:ext cx="76696"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3" name="Freeform 362"/>
            <p:cNvSpPr>
              <a:spLocks/>
            </p:cNvSpPr>
            <p:nvPr/>
          </p:nvSpPr>
          <p:spPr bwMode="auto">
            <a:xfrm>
              <a:off x="2420268"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4" name="Freeform 363"/>
            <p:cNvSpPr>
              <a:spLocks/>
            </p:cNvSpPr>
            <p:nvPr/>
          </p:nvSpPr>
          <p:spPr bwMode="auto">
            <a:xfrm>
              <a:off x="2383290" y="6011118"/>
              <a:ext cx="64370"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5" name="Freeform 364"/>
            <p:cNvSpPr>
              <a:spLocks/>
            </p:cNvSpPr>
            <p:nvPr/>
          </p:nvSpPr>
          <p:spPr bwMode="auto">
            <a:xfrm>
              <a:off x="2459985" y="6047405"/>
              <a:ext cx="98608" cy="308945"/>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6" name="Freeform 365"/>
            <p:cNvSpPr>
              <a:spLocks/>
            </p:cNvSpPr>
            <p:nvPr/>
          </p:nvSpPr>
          <p:spPr bwMode="auto">
            <a:xfrm>
              <a:off x="2312073" y="5971887"/>
              <a:ext cx="78064"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7" name="Freeform 366"/>
            <p:cNvSpPr>
              <a:spLocks/>
            </p:cNvSpPr>
            <p:nvPr/>
          </p:nvSpPr>
          <p:spPr bwMode="auto">
            <a:xfrm>
              <a:off x="2372333"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8" name="Freeform 367"/>
            <p:cNvSpPr>
              <a:spLocks/>
            </p:cNvSpPr>
            <p:nvPr/>
          </p:nvSpPr>
          <p:spPr bwMode="auto">
            <a:xfrm>
              <a:off x="1475274" y="6018964"/>
              <a:ext cx="156129"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9" name="Freeform 368"/>
            <p:cNvSpPr>
              <a:spLocks/>
            </p:cNvSpPr>
            <p:nvPr/>
          </p:nvSpPr>
          <p:spPr bwMode="auto">
            <a:xfrm>
              <a:off x="1524578"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0" name="Freeform 369"/>
            <p:cNvSpPr>
              <a:spLocks/>
            </p:cNvSpPr>
            <p:nvPr/>
          </p:nvSpPr>
          <p:spPr bwMode="auto">
            <a:xfrm>
              <a:off x="1443774"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1" name="Freeform 370"/>
            <p:cNvSpPr>
              <a:spLocks/>
            </p:cNvSpPr>
            <p:nvPr/>
          </p:nvSpPr>
          <p:spPr bwMode="auto">
            <a:xfrm>
              <a:off x="1502665" y="5933636"/>
              <a:ext cx="78064"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2" name="Freeform 371"/>
            <p:cNvSpPr>
              <a:spLocks/>
            </p:cNvSpPr>
            <p:nvPr/>
          </p:nvSpPr>
          <p:spPr bwMode="auto">
            <a:xfrm>
              <a:off x="1608121" y="6161175"/>
              <a:ext cx="6573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3" name="Freeform 372"/>
            <p:cNvSpPr>
              <a:spLocks/>
            </p:cNvSpPr>
            <p:nvPr/>
          </p:nvSpPr>
          <p:spPr bwMode="auto">
            <a:xfrm>
              <a:off x="158757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4" name="Freeform 373"/>
            <p:cNvSpPr>
              <a:spLocks/>
            </p:cNvSpPr>
            <p:nvPr/>
          </p:nvSpPr>
          <p:spPr bwMode="auto">
            <a:xfrm>
              <a:off x="1653316"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5" name="Freeform 374"/>
            <p:cNvSpPr>
              <a:spLocks/>
            </p:cNvSpPr>
            <p:nvPr/>
          </p:nvSpPr>
          <p:spPr bwMode="auto">
            <a:xfrm>
              <a:off x="1616338"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6" name="Freeform 375"/>
            <p:cNvSpPr>
              <a:spLocks/>
            </p:cNvSpPr>
            <p:nvPr/>
          </p:nvSpPr>
          <p:spPr bwMode="auto">
            <a:xfrm>
              <a:off x="169303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7" name="Freeform 376"/>
            <p:cNvSpPr>
              <a:spLocks/>
            </p:cNvSpPr>
            <p:nvPr/>
          </p:nvSpPr>
          <p:spPr bwMode="auto">
            <a:xfrm>
              <a:off x="1545121" y="5971887"/>
              <a:ext cx="78065"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8" name="Freeform 377"/>
            <p:cNvSpPr>
              <a:spLocks/>
            </p:cNvSpPr>
            <p:nvPr/>
          </p:nvSpPr>
          <p:spPr bwMode="auto">
            <a:xfrm>
              <a:off x="1605381"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9" name="Freeform 378"/>
            <p:cNvSpPr>
              <a:spLocks/>
            </p:cNvSpPr>
            <p:nvPr/>
          </p:nvSpPr>
          <p:spPr bwMode="auto">
            <a:xfrm>
              <a:off x="639843" y="6069964"/>
              <a:ext cx="198587"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0" name="Freeform 379"/>
            <p:cNvSpPr>
              <a:spLocks/>
            </p:cNvSpPr>
            <p:nvPr/>
          </p:nvSpPr>
          <p:spPr bwMode="auto">
            <a:xfrm>
              <a:off x="750778"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1" name="Freeform 380"/>
            <p:cNvSpPr>
              <a:spLocks/>
            </p:cNvSpPr>
            <p:nvPr/>
          </p:nvSpPr>
          <p:spPr bwMode="auto">
            <a:xfrm>
              <a:off x="882256"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2" name="Freeform 381"/>
            <p:cNvSpPr>
              <a:spLocks/>
            </p:cNvSpPr>
            <p:nvPr/>
          </p:nvSpPr>
          <p:spPr bwMode="auto">
            <a:xfrm>
              <a:off x="771321" y="6069964"/>
              <a:ext cx="198587"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3" name="Freeform 382"/>
            <p:cNvSpPr>
              <a:spLocks/>
            </p:cNvSpPr>
            <p:nvPr/>
          </p:nvSpPr>
          <p:spPr bwMode="auto">
            <a:xfrm>
              <a:off x="713800" y="6011118"/>
              <a:ext cx="90390"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4" name="Freeform 383"/>
            <p:cNvSpPr>
              <a:spLocks/>
            </p:cNvSpPr>
            <p:nvPr/>
          </p:nvSpPr>
          <p:spPr bwMode="auto">
            <a:xfrm>
              <a:off x="656278"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5" name="Freeform 384"/>
            <p:cNvSpPr>
              <a:spLocks/>
            </p:cNvSpPr>
            <p:nvPr/>
          </p:nvSpPr>
          <p:spPr bwMode="auto">
            <a:xfrm>
              <a:off x="800082"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6" name="Freeform 385"/>
            <p:cNvSpPr>
              <a:spLocks/>
            </p:cNvSpPr>
            <p:nvPr/>
          </p:nvSpPr>
          <p:spPr bwMode="auto">
            <a:xfrm>
              <a:off x="775430"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7" name="Freeform 386"/>
            <p:cNvSpPr>
              <a:spLocks/>
            </p:cNvSpPr>
            <p:nvPr/>
          </p:nvSpPr>
          <p:spPr bwMode="auto">
            <a:xfrm>
              <a:off x="834321" y="5882636"/>
              <a:ext cx="71217"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8" name="Freeform 387"/>
            <p:cNvSpPr>
              <a:spLocks/>
            </p:cNvSpPr>
            <p:nvPr/>
          </p:nvSpPr>
          <p:spPr bwMode="auto">
            <a:xfrm>
              <a:off x="852125"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9" name="Freeform 388"/>
            <p:cNvSpPr>
              <a:spLocks/>
            </p:cNvSpPr>
            <p:nvPr/>
          </p:nvSpPr>
          <p:spPr bwMode="auto">
            <a:xfrm>
              <a:off x="997298"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0" name="Freeform 389"/>
            <p:cNvSpPr>
              <a:spLocks/>
            </p:cNvSpPr>
            <p:nvPr/>
          </p:nvSpPr>
          <p:spPr bwMode="auto">
            <a:xfrm>
              <a:off x="968538" y="5999348"/>
              <a:ext cx="10682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1" name="Freeform 390"/>
            <p:cNvSpPr>
              <a:spLocks/>
            </p:cNvSpPr>
            <p:nvPr/>
          </p:nvSpPr>
          <p:spPr bwMode="auto">
            <a:xfrm>
              <a:off x="1087689"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2" name="Freeform 391"/>
            <p:cNvSpPr>
              <a:spLocks/>
            </p:cNvSpPr>
            <p:nvPr/>
          </p:nvSpPr>
          <p:spPr bwMode="auto">
            <a:xfrm>
              <a:off x="1008254" y="6011118"/>
              <a:ext cx="8902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3" name="Freeform 392"/>
            <p:cNvSpPr>
              <a:spLocks/>
            </p:cNvSpPr>
            <p:nvPr/>
          </p:nvSpPr>
          <p:spPr bwMode="auto">
            <a:xfrm>
              <a:off x="1113710"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4" name="Freeform 393"/>
            <p:cNvSpPr>
              <a:spLocks/>
            </p:cNvSpPr>
            <p:nvPr/>
          </p:nvSpPr>
          <p:spPr bwMode="auto">
            <a:xfrm>
              <a:off x="909646" y="5971887"/>
              <a:ext cx="108196"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5" name="Freeform 394"/>
            <p:cNvSpPr>
              <a:spLocks/>
            </p:cNvSpPr>
            <p:nvPr/>
          </p:nvSpPr>
          <p:spPr bwMode="auto">
            <a:xfrm>
              <a:off x="1241080" y="6018964"/>
              <a:ext cx="156129"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6" name="Freeform 395"/>
            <p:cNvSpPr>
              <a:spLocks/>
            </p:cNvSpPr>
            <p:nvPr/>
          </p:nvSpPr>
          <p:spPr bwMode="auto">
            <a:xfrm>
              <a:off x="1060298"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7" name="Freeform 396"/>
            <p:cNvSpPr>
              <a:spLocks/>
            </p:cNvSpPr>
            <p:nvPr/>
          </p:nvSpPr>
          <p:spPr bwMode="auto">
            <a:xfrm>
              <a:off x="1194514" y="6011118"/>
              <a:ext cx="64370"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8" name="Freeform 397"/>
            <p:cNvSpPr>
              <a:spLocks/>
            </p:cNvSpPr>
            <p:nvPr/>
          </p:nvSpPr>
          <p:spPr bwMode="auto">
            <a:xfrm>
              <a:off x="1290384"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9" name="Freeform 398"/>
            <p:cNvSpPr>
              <a:spLocks/>
            </p:cNvSpPr>
            <p:nvPr/>
          </p:nvSpPr>
          <p:spPr bwMode="auto">
            <a:xfrm>
              <a:off x="1209580" y="6069964"/>
              <a:ext cx="145173"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0" name="Freeform 399"/>
            <p:cNvSpPr>
              <a:spLocks/>
            </p:cNvSpPr>
            <p:nvPr/>
          </p:nvSpPr>
          <p:spPr bwMode="auto">
            <a:xfrm>
              <a:off x="1000037" y="6011118"/>
              <a:ext cx="65740"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1" name="Freeform 400"/>
            <p:cNvSpPr>
              <a:spLocks/>
            </p:cNvSpPr>
            <p:nvPr/>
          </p:nvSpPr>
          <p:spPr bwMode="auto">
            <a:xfrm>
              <a:off x="957581"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2" name="Freeform 401"/>
            <p:cNvSpPr>
              <a:spLocks/>
            </p:cNvSpPr>
            <p:nvPr/>
          </p:nvSpPr>
          <p:spPr bwMode="auto">
            <a:xfrm>
              <a:off x="1212318"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3" name="Freeform 402"/>
            <p:cNvSpPr>
              <a:spLocks/>
            </p:cNvSpPr>
            <p:nvPr/>
          </p:nvSpPr>
          <p:spPr bwMode="auto">
            <a:xfrm>
              <a:off x="941146" y="5911079"/>
              <a:ext cx="184891"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4" name="Freeform 403"/>
            <p:cNvSpPr>
              <a:spLocks/>
            </p:cNvSpPr>
            <p:nvPr/>
          </p:nvSpPr>
          <p:spPr bwMode="auto">
            <a:xfrm>
              <a:off x="1064406"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5" name="Freeform 404"/>
            <p:cNvSpPr>
              <a:spLocks/>
            </p:cNvSpPr>
            <p:nvPr/>
          </p:nvSpPr>
          <p:spPr bwMode="auto">
            <a:xfrm>
              <a:off x="1156166"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6" name="Freeform 405"/>
            <p:cNvSpPr>
              <a:spLocks/>
            </p:cNvSpPr>
            <p:nvPr/>
          </p:nvSpPr>
          <p:spPr bwMode="auto">
            <a:xfrm>
              <a:off x="1268470"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7" name="Freeform 406"/>
            <p:cNvSpPr>
              <a:spLocks/>
            </p:cNvSpPr>
            <p:nvPr/>
          </p:nvSpPr>
          <p:spPr bwMode="auto">
            <a:xfrm>
              <a:off x="1373926"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8" name="Freeform 407"/>
            <p:cNvSpPr>
              <a:spLocks/>
            </p:cNvSpPr>
            <p:nvPr/>
          </p:nvSpPr>
          <p:spPr bwMode="auto">
            <a:xfrm>
              <a:off x="1353383"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9" name="Freeform 408"/>
            <p:cNvSpPr>
              <a:spLocks/>
            </p:cNvSpPr>
            <p:nvPr/>
          </p:nvSpPr>
          <p:spPr bwMode="auto">
            <a:xfrm>
              <a:off x="1419122"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0" name="Freeform 409"/>
            <p:cNvSpPr>
              <a:spLocks/>
            </p:cNvSpPr>
            <p:nvPr/>
          </p:nvSpPr>
          <p:spPr bwMode="auto">
            <a:xfrm>
              <a:off x="1382144"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1" name="Freeform 410"/>
            <p:cNvSpPr>
              <a:spLocks/>
            </p:cNvSpPr>
            <p:nvPr/>
          </p:nvSpPr>
          <p:spPr bwMode="auto">
            <a:xfrm>
              <a:off x="1458840"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2" name="Freeform 411"/>
            <p:cNvSpPr>
              <a:spLocks/>
            </p:cNvSpPr>
            <p:nvPr/>
          </p:nvSpPr>
          <p:spPr bwMode="auto">
            <a:xfrm>
              <a:off x="1310926" y="5971887"/>
              <a:ext cx="78066"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3" name="Freeform 412"/>
            <p:cNvSpPr>
              <a:spLocks/>
            </p:cNvSpPr>
            <p:nvPr/>
          </p:nvSpPr>
          <p:spPr bwMode="auto">
            <a:xfrm>
              <a:off x="1371188"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4" name="Freeform 413"/>
            <p:cNvSpPr>
              <a:spLocks/>
            </p:cNvSpPr>
            <p:nvPr/>
          </p:nvSpPr>
          <p:spPr bwMode="auto">
            <a:xfrm>
              <a:off x="474127" y="6018964"/>
              <a:ext cx="157499"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5" name="Freeform 414"/>
            <p:cNvSpPr>
              <a:spLocks/>
            </p:cNvSpPr>
            <p:nvPr/>
          </p:nvSpPr>
          <p:spPr bwMode="auto">
            <a:xfrm>
              <a:off x="523431"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6" name="Freeform 415"/>
            <p:cNvSpPr>
              <a:spLocks/>
            </p:cNvSpPr>
            <p:nvPr/>
          </p:nvSpPr>
          <p:spPr bwMode="auto">
            <a:xfrm>
              <a:off x="442627" y="6069964"/>
              <a:ext cx="145174"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7" name="Freeform 416"/>
            <p:cNvSpPr>
              <a:spLocks/>
            </p:cNvSpPr>
            <p:nvPr/>
          </p:nvSpPr>
          <p:spPr bwMode="auto">
            <a:xfrm>
              <a:off x="501518" y="5933636"/>
              <a:ext cx="78065"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8" name="Freeform 417"/>
            <p:cNvSpPr>
              <a:spLocks/>
            </p:cNvSpPr>
            <p:nvPr/>
          </p:nvSpPr>
          <p:spPr bwMode="auto">
            <a:xfrm>
              <a:off x="606974"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9" name="Freeform 418"/>
            <p:cNvSpPr>
              <a:spLocks/>
            </p:cNvSpPr>
            <p:nvPr/>
          </p:nvSpPr>
          <p:spPr bwMode="auto">
            <a:xfrm>
              <a:off x="586430" y="5999348"/>
              <a:ext cx="78066"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0" name="Freeform 419"/>
            <p:cNvSpPr>
              <a:spLocks/>
            </p:cNvSpPr>
            <p:nvPr/>
          </p:nvSpPr>
          <p:spPr bwMode="auto">
            <a:xfrm>
              <a:off x="652170" y="5965021"/>
              <a:ext cx="11367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1" name="Freeform 420"/>
            <p:cNvSpPr>
              <a:spLocks/>
            </p:cNvSpPr>
            <p:nvPr/>
          </p:nvSpPr>
          <p:spPr bwMode="auto">
            <a:xfrm>
              <a:off x="615192"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2" name="Freeform 421"/>
            <p:cNvSpPr>
              <a:spLocks/>
            </p:cNvSpPr>
            <p:nvPr/>
          </p:nvSpPr>
          <p:spPr bwMode="auto">
            <a:xfrm>
              <a:off x="691888"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3" name="Freeform 422"/>
            <p:cNvSpPr>
              <a:spLocks/>
            </p:cNvSpPr>
            <p:nvPr/>
          </p:nvSpPr>
          <p:spPr bwMode="auto">
            <a:xfrm>
              <a:off x="543975" y="5971887"/>
              <a:ext cx="78064"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4" name="Freeform 423"/>
            <p:cNvSpPr>
              <a:spLocks/>
            </p:cNvSpPr>
            <p:nvPr/>
          </p:nvSpPr>
          <p:spPr bwMode="auto">
            <a:xfrm>
              <a:off x="604236" y="5965021"/>
              <a:ext cx="113673"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5" name="Freeform 424"/>
            <p:cNvSpPr>
              <a:spLocks/>
            </p:cNvSpPr>
            <p:nvPr/>
          </p:nvSpPr>
          <p:spPr bwMode="auto">
            <a:xfrm>
              <a:off x="1616338" y="5920886"/>
              <a:ext cx="301303"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6" name="Freeform 425"/>
            <p:cNvSpPr>
              <a:spLocks/>
            </p:cNvSpPr>
            <p:nvPr/>
          </p:nvSpPr>
          <p:spPr bwMode="auto">
            <a:xfrm>
              <a:off x="1612229"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7" name="Freeform 426"/>
            <p:cNvSpPr>
              <a:spLocks/>
            </p:cNvSpPr>
            <p:nvPr/>
          </p:nvSpPr>
          <p:spPr bwMode="auto">
            <a:xfrm>
              <a:off x="1343797" y="5856155"/>
              <a:ext cx="205433"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8" name="Freeform 427"/>
            <p:cNvSpPr>
              <a:spLocks/>
            </p:cNvSpPr>
            <p:nvPr/>
          </p:nvSpPr>
          <p:spPr bwMode="auto">
            <a:xfrm>
              <a:off x="1416383" y="5833596"/>
              <a:ext cx="301302"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9" name="Freeform 428"/>
            <p:cNvSpPr>
              <a:spLocks/>
            </p:cNvSpPr>
            <p:nvPr/>
          </p:nvSpPr>
          <p:spPr bwMode="auto">
            <a:xfrm>
              <a:off x="1668381" y="5831636"/>
              <a:ext cx="135586" cy="524714"/>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0" name="Freeform 429"/>
            <p:cNvSpPr>
              <a:spLocks/>
            </p:cNvSpPr>
            <p:nvPr/>
          </p:nvSpPr>
          <p:spPr bwMode="auto">
            <a:xfrm>
              <a:off x="1686185" y="5884598"/>
              <a:ext cx="206804" cy="467828"/>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1" name="Freeform 430"/>
            <p:cNvSpPr>
              <a:spLocks/>
            </p:cNvSpPr>
            <p:nvPr/>
          </p:nvSpPr>
          <p:spPr bwMode="auto">
            <a:xfrm>
              <a:off x="1436926" y="5734539"/>
              <a:ext cx="236933"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2" name="Freeform 431"/>
            <p:cNvSpPr>
              <a:spLocks/>
            </p:cNvSpPr>
            <p:nvPr/>
          </p:nvSpPr>
          <p:spPr bwMode="auto">
            <a:xfrm>
              <a:off x="1473904" y="5671770"/>
              <a:ext cx="238303"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3" name="Freeform 432"/>
            <p:cNvSpPr>
              <a:spLocks/>
            </p:cNvSpPr>
            <p:nvPr/>
          </p:nvSpPr>
          <p:spPr bwMode="auto">
            <a:xfrm>
              <a:off x="1514990" y="5616846"/>
              <a:ext cx="106827"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4" name="Freeform 433"/>
            <p:cNvSpPr>
              <a:spLocks/>
            </p:cNvSpPr>
            <p:nvPr/>
          </p:nvSpPr>
          <p:spPr bwMode="auto">
            <a:xfrm>
              <a:off x="1432817" y="5687462"/>
              <a:ext cx="161608"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5" name="Freeform 434"/>
            <p:cNvSpPr>
              <a:spLocks/>
            </p:cNvSpPr>
            <p:nvPr/>
          </p:nvSpPr>
          <p:spPr bwMode="auto">
            <a:xfrm>
              <a:off x="1238340" y="6006214"/>
              <a:ext cx="135586"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6" name="Freeform 435"/>
            <p:cNvSpPr>
              <a:spLocks/>
            </p:cNvSpPr>
            <p:nvPr/>
          </p:nvSpPr>
          <p:spPr bwMode="auto">
            <a:xfrm>
              <a:off x="1256145" y="5774751"/>
              <a:ext cx="162977"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7" name="Freeform 436"/>
            <p:cNvSpPr>
              <a:spLocks/>
            </p:cNvSpPr>
            <p:nvPr/>
          </p:nvSpPr>
          <p:spPr bwMode="auto">
            <a:xfrm>
              <a:off x="1042493" y="5702174"/>
              <a:ext cx="195847"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8" name="Freeform 437"/>
            <p:cNvSpPr>
              <a:spLocks/>
            </p:cNvSpPr>
            <p:nvPr/>
          </p:nvSpPr>
          <p:spPr bwMode="auto">
            <a:xfrm>
              <a:off x="1223275" y="5815943"/>
              <a:ext cx="135586"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9" name="Freeform 438"/>
            <p:cNvSpPr>
              <a:spLocks/>
            </p:cNvSpPr>
            <p:nvPr/>
          </p:nvSpPr>
          <p:spPr bwMode="auto">
            <a:xfrm>
              <a:off x="991820" y="5856155"/>
              <a:ext cx="206804"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0" name="Freeform 439"/>
            <p:cNvSpPr>
              <a:spLocks/>
            </p:cNvSpPr>
            <p:nvPr/>
          </p:nvSpPr>
          <p:spPr bwMode="auto">
            <a:xfrm>
              <a:off x="1343797" y="5754154"/>
              <a:ext cx="162976"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1" name="Freeform 440"/>
            <p:cNvSpPr>
              <a:spLocks/>
            </p:cNvSpPr>
            <p:nvPr/>
          </p:nvSpPr>
          <p:spPr bwMode="auto">
            <a:xfrm>
              <a:off x="767213"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2" name="Freeform 441"/>
            <p:cNvSpPr>
              <a:spLocks/>
            </p:cNvSpPr>
            <p:nvPr/>
          </p:nvSpPr>
          <p:spPr bwMode="auto">
            <a:xfrm>
              <a:off x="1058928" y="5917944"/>
              <a:ext cx="219129"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3" name="Freeform 442"/>
            <p:cNvSpPr>
              <a:spLocks/>
            </p:cNvSpPr>
            <p:nvPr/>
          </p:nvSpPr>
          <p:spPr bwMode="auto">
            <a:xfrm>
              <a:off x="978124" y="5804174"/>
              <a:ext cx="98609"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4" name="Freeform 443"/>
            <p:cNvSpPr>
              <a:spLocks/>
            </p:cNvSpPr>
            <p:nvPr/>
          </p:nvSpPr>
          <p:spPr bwMode="auto">
            <a:xfrm>
              <a:off x="780908" y="5856155"/>
              <a:ext cx="150652"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5" name="Freeform 444"/>
            <p:cNvSpPr>
              <a:spLocks/>
            </p:cNvSpPr>
            <p:nvPr/>
          </p:nvSpPr>
          <p:spPr bwMode="auto">
            <a:xfrm>
              <a:off x="834321" y="5833596"/>
              <a:ext cx="219129" cy="433504"/>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6" name="Freeform 445"/>
            <p:cNvSpPr>
              <a:spLocks/>
            </p:cNvSpPr>
            <p:nvPr/>
          </p:nvSpPr>
          <p:spPr bwMode="auto">
            <a:xfrm>
              <a:off x="1271209" y="5810058"/>
              <a:ext cx="98609"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7" name="Freeform 446"/>
            <p:cNvSpPr>
              <a:spLocks/>
            </p:cNvSpPr>
            <p:nvPr/>
          </p:nvSpPr>
          <p:spPr bwMode="auto">
            <a:xfrm>
              <a:off x="1283536" y="5862040"/>
              <a:ext cx="150650"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8" name="Freeform 447"/>
            <p:cNvSpPr>
              <a:spLocks/>
            </p:cNvSpPr>
            <p:nvPr/>
          </p:nvSpPr>
          <p:spPr bwMode="auto">
            <a:xfrm>
              <a:off x="876777" y="5731597"/>
              <a:ext cx="173935"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9" name="Freeform 448"/>
            <p:cNvSpPr>
              <a:spLocks/>
            </p:cNvSpPr>
            <p:nvPr/>
          </p:nvSpPr>
          <p:spPr bwMode="auto">
            <a:xfrm>
              <a:off x="1179449" y="5645289"/>
              <a:ext cx="280760" cy="674773"/>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0" name="Freeform 449"/>
            <p:cNvSpPr>
              <a:spLocks/>
            </p:cNvSpPr>
            <p:nvPr/>
          </p:nvSpPr>
          <p:spPr bwMode="auto">
            <a:xfrm>
              <a:off x="1101385" y="5631558"/>
              <a:ext cx="172564"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1" name="Freeform 450"/>
            <p:cNvSpPr>
              <a:spLocks/>
            </p:cNvSpPr>
            <p:nvPr/>
          </p:nvSpPr>
          <p:spPr bwMode="auto">
            <a:xfrm>
              <a:off x="864451" y="5625673"/>
              <a:ext cx="269803"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2" name="Freeform 451"/>
            <p:cNvSpPr>
              <a:spLocks/>
            </p:cNvSpPr>
            <p:nvPr/>
          </p:nvSpPr>
          <p:spPr bwMode="auto">
            <a:xfrm>
              <a:off x="845277"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3" name="Freeform 452"/>
            <p:cNvSpPr>
              <a:spLocks/>
            </p:cNvSpPr>
            <p:nvPr/>
          </p:nvSpPr>
          <p:spPr bwMode="auto">
            <a:xfrm>
              <a:off x="704213"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4" name="Freeform 453"/>
            <p:cNvSpPr>
              <a:spLocks/>
            </p:cNvSpPr>
            <p:nvPr/>
          </p:nvSpPr>
          <p:spPr bwMode="auto">
            <a:xfrm>
              <a:off x="717909" y="5774751"/>
              <a:ext cx="117781"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5" name="Freeform 454"/>
            <p:cNvSpPr>
              <a:spLocks/>
            </p:cNvSpPr>
            <p:nvPr/>
          </p:nvSpPr>
          <p:spPr bwMode="auto">
            <a:xfrm>
              <a:off x="563149" y="5645289"/>
              <a:ext cx="172564"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6" name="Freeform 455"/>
            <p:cNvSpPr>
              <a:spLocks/>
            </p:cNvSpPr>
            <p:nvPr/>
          </p:nvSpPr>
          <p:spPr bwMode="auto">
            <a:xfrm>
              <a:off x="693257"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7" name="Freeform 456"/>
            <p:cNvSpPr>
              <a:spLocks/>
            </p:cNvSpPr>
            <p:nvPr/>
          </p:nvSpPr>
          <p:spPr bwMode="auto">
            <a:xfrm>
              <a:off x="524801" y="5856155"/>
              <a:ext cx="150652"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8" name="Freeform 457"/>
            <p:cNvSpPr>
              <a:spLocks/>
            </p:cNvSpPr>
            <p:nvPr/>
          </p:nvSpPr>
          <p:spPr bwMode="auto">
            <a:xfrm>
              <a:off x="780908" y="5754154"/>
              <a:ext cx="119151"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9" name="Freeform 458"/>
            <p:cNvSpPr>
              <a:spLocks/>
            </p:cNvSpPr>
            <p:nvPr/>
          </p:nvSpPr>
          <p:spPr bwMode="auto">
            <a:xfrm>
              <a:off x="634365" y="5643327"/>
              <a:ext cx="173934"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0" name="Freeform 459"/>
            <p:cNvSpPr>
              <a:spLocks/>
            </p:cNvSpPr>
            <p:nvPr/>
          </p:nvSpPr>
          <p:spPr bwMode="auto">
            <a:xfrm>
              <a:off x="1931336" y="5724731"/>
              <a:ext cx="236934"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1" name="Freeform 460"/>
            <p:cNvSpPr>
              <a:spLocks/>
            </p:cNvSpPr>
            <p:nvPr/>
          </p:nvSpPr>
          <p:spPr bwMode="auto">
            <a:xfrm>
              <a:off x="1943662" y="5855174"/>
              <a:ext cx="150651"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2" name="Freeform 461"/>
            <p:cNvSpPr>
              <a:spLocks/>
            </p:cNvSpPr>
            <p:nvPr/>
          </p:nvSpPr>
          <p:spPr bwMode="auto">
            <a:xfrm>
              <a:off x="1997074" y="5832617"/>
              <a:ext cx="219130"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3" name="Freeform 462"/>
            <p:cNvSpPr>
              <a:spLocks/>
            </p:cNvSpPr>
            <p:nvPr/>
          </p:nvSpPr>
          <p:spPr bwMode="auto">
            <a:xfrm>
              <a:off x="1866968" y="6005233"/>
              <a:ext cx="99977" cy="296194"/>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4" name="Freeform 463"/>
            <p:cNvSpPr>
              <a:spLocks/>
            </p:cNvSpPr>
            <p:nvPr/>
          </p:nvSpPr>
          <p:spPr bwMode="auto">
            <a:xfrm>
              <a:off x="1880662" y="5773770"/>
              <a:ext cx="117783"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5" name="Freeform 464"/>
            <p:cNvSpPr>
              <a:spLocks/>
            </p:cNvSpPr>
            <p:nvPr/>
          </p:nvSpPr>
          <p:spPr bwMode="auto">
            <a:xfrm>
              <a:off x="1856010" y="5814963"/>
              <a:ext cx="98609" cy="523733"/>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6" name="Freeform 465"/>
            <p:cNvSpPr>
              <a:spLocks/>
            </p:cNvSpPr>
            <p:nvPr/>
          </p:nvSpPr>
          <p:spPr bwMode="auto">
            <a:xfrm>
              <a:off x="1687556" y="5855174"/>
              <a:ext cx="150650"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7" name="Freeform 466"/>
            <p:cNvSpPr>
              <a:spLocks/>
            </p:cNvSpPr>
            <p:nvPr/>
          </p:nvSpPr>
          <p:spPr bwMode="auto">
            <a:xfrm>
              <a:off x="1943662" y="5753174"/>
              <a:ext cx="119151"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8" name="Freeform 467"/>
            <p:cNvSpPr>
              <a:spLocks/>
            </p:cNvSpPr>
            <p:nvPr/>
          </p:nvSpPr>
          <p:spPr bwMode="auto">
            <a:xfrm>
              <a:off x="1798489" y="5642347"/>
              <a:ext cx="172564"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9" name="Freeform 468"/>
            <p:cNvSpPr>
              <a:spLocks/>
            </p:cNvSpPr>
            <p:nvPr/>
          </p:nvSpPr>
          <p:spPr bwMode="auto">
            <a:xfrm>
              <a:off x="2638028" y="6069964"/>
              <a:ext cx="198585"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0" name="Freeform 469"/>
            <p:cNvSpPr>
              <a:spLocks/>
            </p:cNvSpPr>
            <p:nvPr/>
          </p:nvSpPr>
          <p:spPr bwMode="auto">
            <a:xfrm>
              <a:off x="2750332" y="6011118"/>
              <a:ext cx="89021"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1" name="Freeform 470"/>
            <p:cNvSpPr>
              <a:spLocks/>
            </p:cNvSpPr>
            <p:nvPr/>
          </p:nvSpPr>
          <p:spPr bwMode="auto">
            <a:xfrm>
              <a:off x="2880440"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2" name="Freeform 471"/>
            <p:cNvSpPr>
              <a:spLocks/>
            </p:cNvSpPr>
            <p:nvPr/>
          </p:nvSpPr>
          <p:spPr bwMode="auto">
            <a:xfrm>
              <a:off x="2770875" y="6069964"/>
              <a:ext cx="198586"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3" name="Freeform 472"/>
            <p:cNvSpPr>
              <a:spLocks/>
            </p:cNvSpPr>
            <p:nvPr/>
          </p:nvSpPr>
          <p:spPr bwMode="auto">
            <a:xfrm>
              <a:off x="2713353" y="6011118"/>
              <a:ext cx="89021"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4" name="Freeform 473"/>
            <p:cNvSpPr>
              <a:spLocks/>
            </p:cNvSpPr>
            <p:nvPr/>
          </p:nvSpPr>
          <p:spPr bwMode="auto">
            <a:xfrm>
              <a:off x="2654462"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5" name="Freeform 474"/>
            <p:cNvSpPr>
              <a:spLocks/>
            </p:cNvSpPr>
            <p:nvPr/>
          </p:nvSpPr>
          <p:spPr bwMode="auto">
            <a:xfrm>
              <a:off x="2798265" y="5965021"/>
              <a:ext cx="157500"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6" name="Freeform 475"/>
            <p:cNvSpPr>
              <a:spLocks/>
            </p:cNvSpPr>
            <p:nvPr/>
          </p:nvSpPr>
          <p:spPr bwMode="auto">
            <a:xfrm>
              <a:off x="2773614" y="5965021"/>
              <a:ext cx="157499"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7" name="Freeform 476"/>
            <p:cNvSpPr>
              <a:spLocks/>
            </p:cNvSpPr>
            <p:nvPr/>
          </p:nvSpPr>
          <p:spPr bwMode="auto">
            <a:xfrm>
              <a:off x="2833874" y="5882636"/>
              <a:ext cx="69849"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8" name="Freeform 477"/>
            <p:cNvSpPr>
              <a:spLocks/>
            </p:cNvSpPr>
            <p:nvPr/>
          </p:nvSpPr>
          <p:spPr bwMode="auto">
            <a:xfrm>
              <a:off x="2850309"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9" name="Freeform 478"/>
            <p:cNvSpPr>
              <a:spLocks/>
            </p:cNvSpPr>
            <p:nvPr/>
          </p:nvSpPr>
          <p:spPr bwMode="auto">
            <a:xfrm>
              <a:off x="2996852" y="6161175"/>
              <a:ext cx="89021"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0" name="Freeform 479"/>
            <p:cNvSpPr>
              <a:spLocks/>
            </p:cNvSpPr>
            <p:nvPr/>
          </p:nvSpPr>
          <p:spPr bwMode="auto">
            <a:xfrm>
              <a:off x="2966721" y="5999348"/>
              <a:ext cx="106826"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1" name="Freeform 480"/>
            <p:cNvSpPr>
              <a:spLocks/>
            </p:cNvSpPr>
            <p:nvPr/>
          </p:nvSpPr>
          <p:spPr bwMode="auto">
            <a:xfrm>
              <a:off x="3085873" y="5959136"/>
              <a:ext cx="128739"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2" name="Freeform 481"/>
            <p:cNvSpPr>
              <a:spLocks/>
            </p:cNvSpPr>
            <p:nvPr/>
          </p:nvSpPr>
          <p:spPr bwMode="auto">
            <a:xfrm>
              <a:off x="3006439" y="6011118"/>
              <a:ext cx="90390"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3" name="Freeform 482"/>
            <p:cNvSpPr>
              <a:spLocks/>
            </p:cNvSpPr>
            <p:nvPr/>
          </p:nvSpPr>
          <p:spPr bwMode="auto">
            <a:xfrm>
              <a:off x="3113264" y="6047405"/>
              <a:ext cx="135586" cy="308945"/>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4" name="Freeform 483"/>
            <p:cNvSpPr>
              <a:spLocks/>
            </p:cNvSpPr>
            <p:nvPr/>
          </p:nvSpPr>
          <p:spPr bwMode="auto">
            <a:xfrm>
              <a:off x="2909200" y="5971887"/>
              <a:ext cx="10682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5" name="Freeform 484"/>
            <p:cNvSpPr>
              <a:spLocks/>
            </p:cNvSpPr>
            <p:nvPr/>
          </p:nvSpPr>
          <p:spPr bwMode="auto">
            <a:xfrm>
              <a:off x="3239263" y="6018964"/>
              <a:ext cx="157500"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6" name="Freeform 485"/>
            <p:cNvSpPr>
              <a:spLocks/>
            </p:cNvSpPr>
            <p:nvPr/>
          </p:nvSpPr>
          <p:spPr bwMode="auto">
            <a:xfrm>
              <a:off x="3059852" y="6069964"/>
              <a:ext cx="143803"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7" name="Freeform 486"/>
            <p:cNvSpPr>
              <a:spLocks/>
            </p:cNvSpPr>
            <p:nvPr/>
          </p:nvSpPr>
          <p:spPr bwMode="auto">
            <a:xfrm>
              <a:off x="3192699" y="6011118"/>
              <a:ext cx="6573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8" name="Freeform 487"/>
            <p:cNvSpPr>
              <a:spLocks/>
            </p:cNvSpPr>
            <p:nvPr/>
          </p:nvSpPr>
          <p:spPr bwMode="auto">
            <a:xfrm>
              <a:off x="3288567" y="6047405"/>
              <a:ext cx="98609" cy="308945"/>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9" name="Freeform 488"/>
            <p:cNvSpPr>
              <a:spLocks/>
            </p:cNvSpPr>
            <p:nvPr/>
          </p:nvSpPr>
          <p:spPr bwMode="auto">
            <a:xfrm>
              <a:off x="3207764" y="6069964"/>
              <a:ext cx="145172"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0" name="Freeform 489"/>
            <p:cNvSpPr>
              <a:spLocks/>
            </p:cNvSpPr>
            <p:nvPr/>
          </p:nvSpPr>
          <p:spPr bwMode="auto">
            <a:xfrm>
              <a:off x="2999591" y="6011118"/>
              <a:ext cx="64369"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1" name="Freeform 490"/>
            <p:cNvSpPr>
              <a:spLocks/>
            </p:cNvSpPr>
            <p:nvPr/>
          </p:nvSpPr>
          <p:spPr bwMode="auto">
            <a:xfrm>
              <a:off x="2957135"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2" name="Freeform 491"/>
            <p:cNvSpPr>
              <a:spLocks/>
            </p:cNvSpPr>
            <p:nvPr/>
          </p:nvSpPr>
          <p:spPr bwMode="auto">
            <a:xfrm>
              <a:off x="3210502"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3" name="Freeform 492"/>
            <p:cNvSpPr>
              <a:spLocks/>
            </p:cNvSpPr>
            <p:nvPr/>
          </p:nvSpPr>
          <p:spPr bwMode="auto">
            <a:xfrm>
              <a:off x="2940700" y="5911079"/>
              <a:ext cx="184891"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4" name="Freeform 493"/>
            <p:cNvSpPr>
              <a:spLocks/>
            </p:cNvSpPr>
            <p:nvPr/>
          </p:nvSpPr>
          <p:spPr bwMode="auto">
            <a:xfrm>
              <a:off x="3062590"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5" name="Freeform 494"/>
            <p:cNvSpPr>
              <a:spLocks/>
            </p:cNvSpPr>
            <p:nvPr/>
          </p:nvSpPr>
          <p:spPr bwMode="auto">
            <a:xfrm>
              <a:off x="3154351" y="5888520"/>
              <a:ext cx="178042" cy="467830"/>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6" name="Freeform 495"/>
            <p:cNvSpPr>
              <a:spLocks/>
            </p:cNvSpPr>
            <p:nvPr/>
          </p:nvSpPr>
          <p:spPr bwMode="auto">
            <a:xfrm>
              <a:off x="3266655" y="5933636"/>
              <a:ext cx="78065"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7" name="Freeform 496"/>
            <p:cNvSpPr>
              <a:spLocks/>
            </p:cNvSpPr>
            <p:nvPr/>
          </p:nvSpPr>
          <p:spPr bwMode="auto">
            <a:xfrm>
              <a:off x="3373480"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8" name="Freeform 497"/>
            <p:cNvSpPr>
              <a:spLocks/>
            </p:cNvSpPr>
            <p:nvPr/>
          </p:nvSpPr>
          <p:spPr bwMode="auto">
            <a:xfrm>
              <a:off x="335156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9" name="Freeform 498"/>
            <p:cNvSpPr>
              <a:spLocks/>
            </p:cNvSpPr>
            <p:nvPr/>
          </p:nvSpPr>
          <p:spPr bwMode="auto">
            <a:xfrm>
              <a:off x="3417305"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0" name="Freeform 499"/>
            <p:cNvSpPr>
              <a:spLocks/>
            </p:cNvSpPr>
            <p:nvPr/>
          </p:nvSpPr>
          <p:spPr bwMode="auto">
            <a:xfrm>
              <a:off x="3380328"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1" name="Freeform 500"/>
            <p:cNvSpPr>
              <a:spLocks/>
            </p:cNvSpPr>
            <p:nvPr/>
          </p:nvSpPr>
          <p:spPr bwMode="auto">
            <a:xfrm>
              <a:off x="345702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2" name="Freeform 501"/>
            <p:cNvSpPr>
              <a:spLocks/>
            </p:cNvSpPr>
            <p:nvPr/>
          </p:nvSpPr>
          <p:spPr bwMode="auto">
            <a:xfrm>
              <a:off x="3309111"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3" name="Freeform 502"/>
            <p:cNvSpPr>
              <a:spLocks/>
            </p:cNvSpPr>
            <p:nvPr/>
          </p:nvSpPr>
          <p:spPr bwMode="auto">
            <a:xfrm>
              <a:off x="3369371" y="5965021"/>
              <a:ext cx="115042"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4" name="Freeform 503"/>
            <p:cNvSpPr>
              <a:spLocks/>
            </p:cNvSpPr>
            <p:nvPr/>
          </p:nvSpPr>
          <p:spPr bwMode="auto">
            <a:xfrm>
              <a:off x="2472312" y="6018964"/>
              <a:ext cx="157499"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5" name="Freeform 504"/>
            <p:cNvSpPr>
              <a:spLocks/>
            </p:cNvSpPr>
            <p:nvPr/>
          </p:nvSpPr>
          <p:spPr bwMode="auto">
            <a:xfrm>
              <a:off x="2521616"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6" name="Freeform 505"/>
            <p:cNvSpPr>
              <a:spLocks/>
            </p:cNvSpPr>
            <p:nvPr/>
          </p:nvSpPr>
          <p:spPr bwMode="auto">
            <a:xfrm>
              <a:off x="2440812"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7" name="Freeform 506"/>
            <p:cNvSpPr>
              <a:spLocks/>
            </p:cNvSpPr>
            <p:nvPr/>
          </p:nvSpPr>
          <p:spPr bwMode="auto">
            <a:xfrm>
              <a:off x="2499703" y="5933636"/>
              <a:ext cx="78064"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8" name="Freeform 507"/>
            <p:cNvSpPr>
              <a:spLocks/>
            </p:cNvSpPr>
            <p:nvPr/>
          </p:nvSpPr>
          <p:spPr bwMode="auto">
            <a:xfrm>
              <a:off x="2606528"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9" name="Freeform 508"/>
            <p:cNvSpPr>
              <a:spLocks/>
            </p:cNvSpPr>
            <p:nvPr/>
          </p:nvSpPr>
          <p:spPr bwMode="auto">
            <a:xfrm>
              <a:off x="2584615"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0" name="Freeform 509"/>
            <p:cNvSpPr>
              <a:spLocks/>
            </p:cNvSpPr>
            <p:nvPr/>
          </p:nvSpPr>
          <p:spPr bwMode="auto">
            <a:xfrm>
              <a:off x="2650353"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1" name="Freeform 510"/>
            <p:cNvSpPr>
              <a:spLocks/>
            </p:cNvSpPr>
            <p:nvPr/>
          </p:nvSpPr>
          <p:spPr bwMode="auto">
            <a:xfrm>
              <a:off x="2613376"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2" name="Freeform 511"/>
            <p:cNvSpPr>
              <a:spLocks/>
            </p:cNvSpPr>
            <p:nvPr/>
          </p:nvSpPr>
          <p:spPr bwMode="auto">
            <a:xfrm>
              <a:off x="2691441" y="6047405"/>
              <a:ext cx="98608" cy="308945"/>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3" name="Freeform 512"/>
            <p:cNvSpPr>
              <a:spLocks/>
            </p:cNvSpPr>
            <p:nvPr/>
          </p:nvSpPr>
          <p:spPr bwMode="auto">
            <a:xfrm>
              <a:off x="2542159"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4" name="Freeform 513"/>
            <p:cNvSpPr>
              <a:spLocks/>
            </p:cNvSpPr>
            <p:nvPr/>
          </p:nvSpPr>
          <p:spPr bwMode="auto">
            <a:xfrm>
              <a:off x="2602420" y="5965021"/>
              <a:ext cx="115043"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5" name="Freeform 514"/>
            <p:cNvSpPr>
              <a:spLocks/>
            </p:cNvSpPr>
            <p:nvPr/>
          </p:nvSpPr>
          <p:spPr bwMode="auto">
            <a:xfrm>
              <a:off x="2277834" y="5717866"/>
              <a:ext cx="279390"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6" name="Freeform 515"/>
            <p:cNvSpPr>
              <a:spLocks/>
            </p:cNvSpPr>
            <p:nvPr/>
          </p:nvSpPr>
          <p:spPr bwMode="auto">
            <a:xfrm>
              <a:off x="2531202" y="5583500"/>
              <a:ext cx="125999"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7" name="Freeform 516"/>
            <p:cNvSpPr>
              <a:spLocks/>
            </p:cNvSpPr>
            <p:nvPr/>
          </p:nvSpPr>
          <p:spPr bwMode="auto">
            <a:xfrm>
              <a:off x="3006439" y="5717866"/>
              <a:ext cx="278020"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8" name="Freeform 517"/>
            <p:cNvSpPr>
              <a:spLocks/>
            </p:cNvSpPr>
            <p:nvPr/>
          </p:nvSpPr>
          <p:spPr bwMode="auto">
            <a:xfrm>
              <a:off x="2168270" y="5583500"/>
              <a:ext cx="124630"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9" name="Freeform 518"/>
            <p:cNvSpPr>
              <a:spLocks/>
            </p:cNvSpPr>
            <p:nvPr/>
          </p:nvSpPr>
          <p:spPr bwMode="auto">
            <a:xfrm>
              <a:off x="1782054" y="5666865"/>
              <a:ext cx="191739"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0" name="Freeform 519"/>
            <p:cNvSpPr>
              <a:spLocks/>
            </p:cNvSpPr>
            <p:nvPr/>
          </p:nvSpPr>
          <p:spPr bwMode="auto">
            <a:xfrm>
              <a:off x="3200916" y="5481499"/>
              <a:ext cx="220499"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1" name="Freeform 520"/>
            <p:cNvSpPr>
              <a:spLocks/>
            </p:cNvSpPr>
            <p:nvPr/>
          </p:nvSpPr>
          <p:spPr bwMode="auto">
            <a:xfrm>
              <a:off x="2836613" y="5481499"/>
              <a:ext cx="220499"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2" name="Freeform 521"/>
            <p:cNvSpPr>
              <a:spLocks/>
            </p:cNvSpPr>
            <p:nvPr/>
          </p:nvSpPr>
          <p:spPr bwMode="auto">
            <a:xfrm>
              <a:off x="2718832" y="5299075"/>
              <a:ext cx="9997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3" name="Freeform 522"/>
            <p:cNvSpPr>
              <a:spLocks/>
            </p:cNvSpPr>
            <p:nvPr/>
          </p:nvSpPr>
          <p:spPr bwMode="auto">
            <a:xfrm>
              <a:off x="3413197" y="5411864"/>
              <a:ext cx="150651"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4" name="Freeform 523"/>
            <p:cNvSpPr>
              <a:spLocks/>
            </p:cNvSpPr>
            <p:nvPr/>
          </p:nvSpPr>
          <p:spPr bwMode="auto">
            <a:xfrm>
              <a:off x="849386" y="5603115"/>
              <a:ext cx="220499"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5" name="Freeform 524"/>
            <p:cNvSpPr>
              <a:spLocks/>
            </p:cNvSpPr>
            <p:nvPr/>
          </p:nvSpPr>
          <p:spPr bwMode="auto">
            <a:xfrm>
              <a:off x="530280" y="5666865"/>
              <a:ext cx="138325"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6" name="Freeform 525"/>
            <p:cNvSpPr>
              <a:spLocks/>
            </p:cNvSpPr>
            <p:nvPr/>
          </p:nvSpPr>
          <p:spPr bwMode="auto">
            <a:xfrm>
              <a:off x="311150" y="5717866"/>
              <a:ext cx="204064"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7" name="Freeform 526"/>
            <p:cNvSpPr>
              <a:spLocks/>
            </p:cNvSpPr>
            <p:nvPr/>
          </p:nvSpPr>
          <p:spPr bwMode="auto">
            <a:xfrm>
              <a:off x="1273949" y="5919906"/>
              <a:ext cx="91761"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8" name="Freeform 527"/>
            <p:cNvSpPr>
              <a:spLocks/>
            </p:cNvSpPr>
            <p:nvPr/>
          </p:nvSpPr>
          <p:spPr bwMode="auto">
            <a:xfrm>
              <a:off x="1071255" y="5557999"/>
              <a:ext cx="108194"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9" name="Freeform 528"/>
            <p:cNvSpPr>
              <a:spLocks/>
            </p:cNvSpPr>
            <p:nvPr/>
          </p:nvSpPr>
          <p:spPr bwMode="auto">
            <a:xfrm>
              <a:off x="1449252" y="5583500"/>
              <a:ext cx="91761"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0" name="Freeform 529"/>
            <p:cNvSpPr>
              <a:spLocks/>
            </p:cNvSpPr>
            <p:nvPr/>
          </p:nvSpPr>
          <p:spPr bwMode="auto">
            <a:xfrm>
              <a:off x="1964206" y="5666865"/>
              <a:ext cx="138325"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1" name="Freeform 530"/>
            <p:cNvSpPr>
              <a:spLocks/>
            </p:cNvSpPr>
            <p:nvPr/>
          </p:nvSpPr>
          <p:spPr bwMode="auto">
            <a:xfrm>
              <a:off x="724757" y="5496210"/>
              <a:ext cx="109564"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2" name="Freeform 531"/>
            <p:cNvSpPr>
              <a:spLocks/>
            </p:cNvSpPr>
            <p:nvPr/>
          </p:nvSpPr>
          <p:spPr bwMode="auto">
            <a:xfrm>
              <a:off x="1605382" y="5481499"/>
              <a:ext cx="160238"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grpSp>
      <p:sp>
        <p:nvSpPr>
          <p:cNvPr id="543" name="Line 534"/>
          <p:cNvSpPr>
            <a:spLocks noChangeShapeType="1"/>
          </p:cNvSpPr>
          <p:nvPr/>
        </p:nvSpPr>
        <p:spPr bwMode="auto">
          <a:xfrm>
            <a:off x="242888" y="5932488"/>
            <a:ext cx="8686800" cy="0"/>
          </a:xfrm>
          <a:prstGeom prst="line">
            <a:avLst/>
          </a:prstGeom>
          <a:noFill/>
          <a:ln w="25400" algn="ctr">
            <a:solidFill>
              <a:srgbClr val="FFFFFF"/>
            </a:solidFill>
            <a:round/>
            <a:headEnd/>
            <a:tailEnd/>
          </a:ln>
          <a:effectLst/>
        </p:spPr>
        <p:txBody>
          <a:bodyPr lIns="36576" tIns="36576" rIns="36576" bIns="36576"/>
          <a:lstStyle/>
          <a:p>
            <a:pPr fontAlgn="auto">
              <a:spcBef>
                <a:spcPts val="0"/>
              </a:spcBef>
              <a:spcAft>
                <a:spcPts val="0"/>
              </a:spcAft>
              <a:defRPr/>
            </a:pPr>
            <a:endParaRPr lang="en-US" dirty="0">
              <a:latin typeface="+mn-lt"/>
            </a:endParaRPr>
          </a:p>
        </p:txBody>
      </p:sp>
      <p:sp>
        <p:nvSpPr>
          <p:cNvPr id="10" name="Picture Placeholder 15"/>
          <p:cNvSpPr>
            <a:spLocks noGrp="1" noChangeAspect="1"/>
          </p:cNvSpPr>
          <p:nvPr>
            <p:ph type="pic" sz="quarter" idx="19"/>
          </p:nvPr>
        </p:nvSpPr>
        <p:spPr>
          <a:xfrm>
            <a:off x="990600" y="838200"/>
            <a:ext cx="3429000" cy="48768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1" name="Picture Placeholder 15"/>
          <p:cNvSpPr>
            <a:spLocks noGrp="1" noChangeAspect="1"/>
          </p:cNvSpPr>
          <p:nvPr>
            <p:ph type="pic" sz="quarter" idx="20"/>
          </p:nvPr>
        </p:nvSpPr>
        <p:spPr>
          <a:xfrm>
            <a:off x="4800600" y="838200"/>
            <a:ext cx="3429000" cy="48768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2" name="Text Placeholder 18"/>
          <p:cNvSpPr>
            <a:spLocks noGrp="1"/>
          </p:cNvSpPr>
          <p:nvPr>
            <p:ph type="body" sz="quarter" idx="11"/>
          </p:nvPr>
        </p:nvSpPr>
        <p:spPr>
          <a:xfrm>
            <a:off x="990600" y="5943600"/>
            <a:ext cx="3429000" cy="609600"/>
          </a:xfrm>
        </p:spPr>
        <p:txBody>
          <a:bodyPr anchor="ctr">
            <a:normAutofit/>
          </a:bodyPr>
          <a:lstStyle>
            <a:lvl1pPr marL="0" marR="0" indent="0" algn="ctr">
              <a:buFontTx/>
              <a:buNone/>
              <a:defRPr lang="en-US" sz="1600" i="0" kern="1200" baseline="0" dirty="0">
                <a:solidFill>
                  <a:schemeClr val="bg1"/>
                </a:solidFill>
                <a:latin typeface="+mn-lt"/>
                <a:ea typeface="+mn-ea"/>
                <a:cs typeface="+mn-cs"/>
              </a:defRPr>
            </a:lvl1pPr>
            <a:extLst/>
          </a:lstStyle>
          <a:p>
            <a:pPr lvl="0"/>
            <a:r>
              <a:rPr lang="en-US" smtClean="0"/>
              <a:t>Click to edit Master text styles</a:t>
            </a:r>
          </a:p>
        </p:txBody>
      </p:sp>
      <p:sp>
        <p:nvSpPr>
          <p:cNvPr id="13" name="Text Placeholder 18"/>
          <p:cNvSpPr>
            <a:spLocks noGrp="1"/>
          </p:cNvSpPr>
          <p:nvPr>
            <p:ph type="body" sz="quarter" idx="21"/>
          </p:nvPr>
        </p:nvSpPr>
        <p:spPr>
          <a:xfrm>
            <a:off x="4876800" y="5943600"/>
            <a:ext cx="3429000" cy="609600"/>
          </a:xfrm>
        </p:spPr>
        <p:txBody>
          <a:bodyPr anchor="ctr">
            <a:normAutofit/>
          </a:bodyPr>
          <a:lstStyle>
            <a:lvl1pPr marL="0" marR="0" indent="0" algn="ctr">
              <a:buFontTx/>
              <a:buNone/>
              <a:defRPr lang="en-US" sz="1600" i="0" kern="1200" baseline="0" dirty="0">
                <a:solidFill>
                  <a:schemeClr val="bg1"/>
                </a:solidFill>
                <a:latin typeface="+mn-lt"/>
                <a:ea typeface="+mn-ea"/>
                <a:cs typeface="+mn-cs"/>
              </a:defRPr>
            </a:lvl1pPr>
            <a:extLst/>
          </a:lstStyle>
          <a:p>
            <a:pPr lvl="0"/>
            <a:r>
              <a:rPr lang="en-US" smtClean="0"/>
              <a:t>Click to edit Master text styles</a:t>
            </a:r>
          </a:p>
        </p:txBody>
      </p:sp>
    </p:spTree>
    <p:extLst>
      <p:ext uri="{BB962C8B-B14F-4D97-AF65-F5344CB8AC3E}">
        <p14:creationId xmlns:p14="http://schemas.microsoft.com/office/powerpoint/2010/main" xmlns="" val="74618878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10" name="Picture Placeholder 15"/>
          <p:cNvSpPr>
            <a:spLocks noGrp="1" noChangeAspect="1"/>
          </p:cNvSpPr>
          <p:nvPr>
            <p:ph type="pic" sz="quarter" idx="21"/>
          </p:nvPr>
        </p:nvSpPr>
        <p:spPr>
          <a:xfrm>
            <a:off x="838200" y="16002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1" name="Picture Placeholder 15"/>
          <p:cNvSpPr>
            <a:spLocks noGrp="1" noChangeAspect="1"/>
          </p:cNvSpPr>
          <p:nvPr>
            <p:ph type="pic" sz="quarter" idx="22"/>
          </p:nvPr>
        </p:nvSpPr>
        <p:spPr>
          <a:xfrm>
            <a:off x="4724400" y="16002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2" name="Text Placeholder 18"/>
          <p:cNvSpPr>
            <a:spLocks noGrp="1"/>
          </p:cNvSpPr>
          <p:nvPr>
            <p:ph type="body" sz="quarter" idx="11"/>
          </p:nvPr>
        </p:nvSpPr>
        <p:spPr>
          <a:xfrm>
            <a:off x="838200" y="4267200"/>
            <a:ext cx="3657600" cy="838200"/>
          </a:xfrm>
        </p:spPr>
        <p:txBody>
          <a:bodyP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
        <p:nvSpPr>
          <p:cNvPr id="13" name="Text Placeholder 18"/>
          <p:cNvSpPr>
            <a:spLocks noGrp="1"/>
          </p:cNvSpPr>
          <p:nvPr>
            <p:ph type="body" sz="quarter" idx="23"/>
          </p:nvPr>
        </p:nvSpPr>
        <p:spPr>
          <a:xfrm>
            <a:off x="4724400" y="4267200"/>
            <a:ext cx="3657600" cy="838200"/>
          </a:xfrm>
        </p:spPr>
        <p:txBody>
          <a:bodyPr>
            <a:normAutofit/>
          </a:bodyPr>
          <a:lstStyle>
            <a:lvl1pPr marL="0" marR="0" indent="0" algn="ctr">
              <a:buFontTx/>
              <a:buNone/>
              <a:defRPr sz="1600" i="0" baseline="0">
                <a:solidFill>
                  <a:schemeClr val="tx1"/>
                </a:solidFill>
              </a:defRPr>
            </a:lvl1pPr>
            <a:extLst/>
          </a:lstStyle>
          <a:p>
            <a:pPr lvl="0"/>
            <a:r>
              <a:rPr lang="en-US" smtClean="0"/>
              <a:t>Click to edit Master text styles</a:t>
            </a:r>
          </a:p>
        </p:txBody>
      </p:sp>
    </p:spTree>
    <p:extLst>
      <p:ext uri="{BB962C8B-B14F-4D97-AF65-F5344CB8AC3E}">
        <p14:creationId xmlns:p14="http://schemas.microsoft.com/office/powerpoint/2010/main" xmlns="" val="76648135"/>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10" name="Picture Placeholder 15"/>
          <p:cNvSpPr>
            <a:spLocks noGrp="1" noChangeAspect="1"/>
          </p:cNvSpPr>
          <p:nvPr>
            <p:ph type="pic" sz="quarter" idx="21"/>
          </p:nvPr>
        </p:nvSpPr>
        <p:spPr>
          <a:xfrm>
            <a:off x="914400" y="6858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1" name="Picture Placeholder 15"/>
          <p:cNvSpPr>
            <a:spLocks noGrp="1" noChangeAspect="1"/>
          </p:cNvSpPr>
          <p:nvPr>
            <p:ph type="pic" sz="quarter" idx="22"/>
          </p:nvPr>
        </p:nvSpPr>
        <p:spPr>
          <a:xfrm>
            <a:off x="4648200" y="6858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3" name="Text Placeholder 18"/>
          <p:cNvSpPr>
            <a:spLocks noGrp="1"/>
          </p:cNvSpPr>
          <p:nvPr>
            <p:ph type="body" sz="quarter" idx="23"/>
          </p:nvPr>
        </p:nvSpPr>
        <p:spPr>
          <a:xfrm>
            <a:off x="4648200" y="3276600"/>
            <a:ext cx="3657600" cy="2514600"/>
          </a:xfrm>
        </p:spPr>
        <p:txBody>
          <a:bodyPr>
            <a:normAutofit/>
          </a:bodyPr>
          <a:lstStyle>
            <a:lvl1pPr marL="0" marR="0" indent="0" algn="l">
              <a:buFontTx/>
              <a:buNone/>
              <a:defRPr sz="1600" i="0" baseline="0">
                <a:solidFill>
                  <a:schemeClr val="tx1"/>
                </a:solidFill>
              </a:defRPr>
            </a:lvl1pPr>
            <a:extLst/>
          </a:lstStyle>
          <a:p>
            <a:pPr lvl="0"/>
            <a:r>
              <a:rPr lang="en-US" smtClean="0"/>
              <a:t>Click to edit Master text styles</a:t>
            </a:r>
          </a:p>
        </p:txBody>
      </p:sp>
      <p:sp>
        <p:nvSpPr>
          <p:cNvPr id="6" name="Picture Placeholder 15"/>
          <p:cNvSpPr>
            <a:spLocks noGrp="1" noChangeAspect="1"/>
          </p:cNvSpPr>
          <p:nvPr>
            <p:ph type="pic" sz="quarter" idx="24"/>
          </p:nvPr>
        </p:nvSpPr>
        <p:spPr>
          <a:xfrm>
            <a:off x="914400" y="32766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Tree>
    <p:extLst>
      <p:ext uri="{BB962C8B-B14F-4D97-AF65-F5344CB8AC3E}">
        <p14:creationId xmlns:p14="http://schemas.microsoft.com/office/powerpoint/2010/main" xmlns="" val="314370042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8" name="Picture Placeholder 15"/>
          <p:cNvSpPr>
            <a:spLocks noGrp="1" noChangeAspect="1"/>
          </p:cNvSpPr>
          <p:nvPr>
            <p:ph type="pic" sz="quarter" idx="21"/>
          </p:nvPr>
        </p:nvSpPr>
        <p:spPr>
          <a:xfrm>
            <a:off x="304800" y="304800"/>
            <a:ext cx="4229100" cy="5638800"/>
          </a:xfrm>
          <a:solidFill>
            <a:schemeClr val="bg1"/>
          </a:solid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3" name="Picture Placeholder 15"/>
          <p:cNvSpPr>
            <a:spLocks noGrp="1" noChangeAspect="1"/>
          </p:cNvSpPr>
          <p:nvPr>
            <p:ph type="pic" sz="quarter" idx="25"/>
          </p:nvPr>
        </p:nvSpPr>
        <p:spPr>
          <a:xfrm>
            <a:off x="4648200" y="685800"/>
            <a:ext cx="3657600" cy="2514600"/>
          </a:xfrm>
          <a:noFill/>
          <a:ln w="34925" cap="rnd" cmpd="sng" algn="ctr">
            <a:noFill/>
            <a:prstDash val="solid"/>
          </a:ln>
        </p:spPr>
        <p:style>
          <a:lnRef idx="3">
            <a:schemeClr val="lt1"/>
          </a:lnRef>
          <a:fillRef idx="1">
            <a:schemeClr val="accent3"/>
          </a:fillRef>
          <a:effectRef idx="1">
            <a:schemeClr val="accent3"/>
          </a:effectRef>
          <a:fontRef idx="minor">
            <a:schemeClr val="lt1"/>
          </a:fontRef>
        </p:style>
        <p:txBody>
          <a:bodyPr rtlCol="0">
            <a:normAutofit/>
          </a:bodyPr>
          <a:lstStyle>
            <a:lvl1pPr marL="0" indent="0" algn="ctr" rtl="0" latinLnBrk="0">
              <a:spcBef>
                <a:spcPct val="20000"/>
              </a:spcBef>
              <a:defRPr lang="en-US" sz="2000" smtClean="0">
                <a:solidFill>
                  <a:schemeClr val="tx2"/>
                </a:solidFill>
                <a:latin typeface="+mn-lt"/>
                <a:ea typeface="+mn-ea"/>
                <a:cs typeface="+mn-cs"/>
              </a:defRPr>
            </a:lvl1pPr>
            <a:extLst/>
          </a:lstStyle>
          <a:p>
            <a:pPr lvl="0"/>
            <a:r>
              <a:rPr lang="en-US" noProof="0" smtClean="0"/>
              <a:t>Click icon to add picture</a:t>
            </a:r>
            <a:endParaRPr lang="en-US" noProof="0" dirty="0"/>
          </a:p>
        </p:txBody>
      </p:sp>
      <p:sp>
        <p:nvSpPr>
          <p:cNvPr id="14" name="Text Placeholder 18"/>
          <p:cNvSpPr>
            <a:spLocks noGrp="1"/>
          </p:cNvSpPr>
          <p:nvPr>
            <p:ph type="body" sz="quarter" idx="23"/>
          </p:nvPr>
        </p:nvSpPr>
        <p:spPr>
          <a:xfrm>
            <a:off x="4648200" y="3276600"/>
            <a:ext cx="3657600" cy="2514600"/>
          </a:xfrm>
        </p:spPr>
        <p:txBody>
          <a:bodyPr>
            <a:normAutofit/>
          </a:bodyPr>
          <a:lstStyle>
            <a:lvl1pPr marL="0" marR="0" indent="0" algn="l">
              <a:buFontTx/>
              <a:buNone/>
              <a:defRPr sz="1600" i="0" baseline="0">
                <a:solidFill>
                  <a:schemeClr val="tx1"/>
                </a:solidFill>
              </a:defRPr>
            </a:lvl1pPr>
            <a:extLst/>
          </a:lstStyle>
          <a:p>
            <a:pPr lvl="0"/>
            <a:r>
              <a:rPr lang="en-US" smtClean="0"/>
              <a:t>Click to edit Master text styles</a:t>
            </a:r>
          </a:p>
        </p:txBody>
      </p:sp>
    </p:spTree>
    <p:extLst>
      <p:ext uri="{BB962C8B-B14F-4D97-AF65-F5344CB8AC3E}">
        <p14:creationId xmlns:p14="http://schemas.microsoft.com/office/powerpoint/2010/main" xmlns="" val="405942519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Picture 9" descr="gingham.jpg"/>
          <p:cNvPicPr>
            <a:picLocks noChangeAspect="1"/>
          </p:cNvPicPr>
          <p:nvPr/>
        </p:nvPicPr>
        <p:blipFill>
          <a:blip r:embed="rId18" cstate="print">
            <a:duotone>
              <a:schemeClr val="accent1">
                <a:shade val="45000"/>
                <a:satMod val="135000"/>
              </a:schemeClr>
              <a:prstClr val="white"/>
            </a:duotone>
          </a:blip>
          <a:srcRect t="26786"/>
          <a:stretch>
            <a:fillRect/>
          </a:stretch>
        </p:blipFill>
        <p:spPr>
          <a:xfrm>
            <a:off x="320851" y="304800"/>
            <a:ext cx="8531352" cy="6246090"/>
          </a:xfrm>
          <a:prstGeom prst="roundRect">
            <a:avLst>
              <a:gd name="adj" fmla="val 10212"/>
            </a:avLst>
          </a:prstGeom>
        </p:spPr>
      </p:pic>
      <p:sp>
        <p:nvSpPr>
          <p:cNvPr id="11" name="Rounded Rectangle 10"/>
          <p:cNvSpPr/>
          <p:nvPr/>
        </p:nvSpPr>
        <p:spPr>
          <a:xfrm>
            <a:off x="319088" y="304800"/>
            <a:ext cx="8534400" cy="5562600"/>
          </a:xfrm>
          <a:prstGeom prst="roundRect">
            <a:avLst>
              <a:gd name="adj" fmla="val 10000"/>
            </a:avLst>
          </a:prstGeom>
          <a:gradFill>
            <a:gsLst>
              <a:gs pos="0">
                <a:schemeClr val="accent3"/>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12" name="Rounded Rectangle 11"/>
          <p:cNvSpPr/>
          <p:nvPr/>
        </p:nvSpPr>
        <p:spPr>
          <a:xfrm>
            <a:off x="319088" y="304800"/>
            <a:ext cx="8534400" cy="5619750"/>
          </a:xfrm>
          <a:prstGeom prst="roundRect">
            <a:avLst>
              <a:gd name="adj" fmla="val 0"/>
            </a:avLst>
          </a:prstGeom>
          <a:gradFill flip="none" rotWithShape="1">
            <a:gsLst>
              <a:gs pos="0">
                <a:schemeClr val="bg1"/>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sp>
        <p:nvSpPr>
          <p:cNvPr id="13" name="Rounded Rectangle 12"/>
          <p:cNvSpPr/>
          <p:nvPr/>
        </p:nvSpPr>
        <p:spPr>
          <a:xfrm>
            <a:off x="585788" y="533400"/>
            <a:ext cx="8001000" cy="4999038"/>
          </a:xfrm>
          <a:prstGeom prst="roundRect">
            <a:avLst>
              <a:gd name="adj" fmla="val 8459"/>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a:solidFill>
                <a:srgbClr val="FFFFFF"/>
              </a:solidFill>
            </a:endParaRPr>
          </a:p>
        </p:txBody>
      </p:sp>
      <p:grpSp>
        <p:nvGrpSpPr>
          <p:cNvPr id="2" name="Group 13"/>
          <p:cNvGrpSpPr/>
          <p:nvPr/>
        </p:nvGrpSpPr>
        <p:grpSpPr>
          <a:xfrm>
            <a:off x="152754" y="4537508"/>
            <a:ext cx="8915046" cy="1406092"/>
            <a:chOff x="311150" y="5299075"/>
            <a:chExt cx="6743700" cy="1063625"/>
          </a:xfrm>
          <a:solidFill>
            <a:schemeClr val="accent2"/>
          </a:solidFill>
        </p:grpSpPr>
        <p:sp>
          <p:nvSpPr>
            <p:cNvPr id="15" name="Freeform 3"/>
            <p:cNvSpPr>
              <a:spLocks/>
            </p:cNvSpPr>
            <p:nvPr/>
          </p:nvSpPr>
          <p:spPr bwMode="auto">
            <a:xfrm>
              <a:off x="4488870" y="5724216"/>
              <a:ext cx="317812"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 name="Freeform 4"/>
            <p:cNvSpPr>
              <a:spLocks/>
            </p:cNvSpPr>
            <p:nvPr/>
          </p:nvSpPr>
          <p:spPr bwMode="auto">
            <a:xfrm>
              <a:off x="4374583" y="5589850"/>
              <a:ext cx="142467"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 name="Freeform 5"/>
            <p:cNvSpPr>
              <a:spLocks/>
            </p:cNvSpPr>
            <p:nvPr/>
          </p:nvSpPr>
          <p:spPr bwMode="auto">
            <a:xfrm>
              <a:off x="3657548" y="5724216"/>
              <a:ext cx="317812"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 name="Freeform 6"/>
            <p:cNvSpPr>
              <a:spLocks/>
            </p:cNvSpPr>
            <p:nvPr/>
          </p:nvSpPr>
          <p:spPr bwMode="auto">
            <a:xfrm>
              <a:off x="4789460" y="5589850"/>
              <a:ext cx="144034"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 name="Freeform 7"/>
            <p:cNvSpPr>
              <a:spLocks/>
            </p:cNvSpPr>
            <p:nvPr/>
          </p:nvSpPr>
          <p:spPr bwMode="auto">
            <a:xfrm>
              <a:off x="5155805" y="5673215"/>
              <a:ext cx="219181"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 name="Freeform 8"/>
            <p:cNvSpPr>
              <a:spLocks/>
            </p:cNvSpPr>
            <p:nvPr/>
          </p:nvSpPr>
          <p:spPr bwMode="auto">
            <a:xfrm>
              <a:off x="3500991" y="5487849"/>
              <a:ext cx="252058"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 name="Freeform 9"/>
            <p:cNvSpPr>
              <a:spLocks/>
            </p:cNvSpPr>
            <p:nvPr/>
          </p:nvSpPr>
          <p:spPr bwMode="auto">
            <a:xfrm>
              <a:off x="3917434" y="5487849"/>
              <a:ext cx="252058"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 name="Freeform 10"/>
            <p:cNvSpPr>
              <a:spLocks/>
            </p:cNvSpPr>
            <p:nvPr/>
          </p:nvSpPr>
          <p:spPr bwMode="auto">
            <a:xfrm>
              <a:off x="4189844" y="5305425"/>
              <a:ext cx="112722"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 name="Freeform 11"/>
            <p:cNvSpPr>
              <a:spLocks/>
            </p:cNvSpPr>
            <p:nvPr/>
          </p:nvSpPr>
          <p:spPr bwMode="auto">
            <a:xfrm>
              <a:off x="3338171" y="5418214"/>
              <a:ext cx="172213"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 name="Freeform 12"/>
            <p:cNvSpPr>
              <a:spLocks/>
            </p:cNvSpPr>
            <p:nvPr/>
          </p:nvSpPr>
          <p:spPr bwMode="auto">
            <a:xfrm>
              <a:off x="6189086" y="5609465"/>
              <a:ext cx="250492"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 name="Freeform 13"/>
            <p:cNvSpPr>
              <a:spLocks/>
            </p:cNvSpPr>
            <p:nvPr/>
          </p:nvSpPr>
          <p:spPr bwMode="auto">
            <a:xfrm>
              <a:off x="6646234" y="5673215"/>
              <a:ext cx="159689"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 name="Freeform 14"/>
            <p:cNvSpPr>
              <a:spLocks/>
            </p:cNvSpPr>
            <p:nvPr/>
          </p:nvSpPr>
          <p:spPr bwMode="auto">
            <a:xfrm>
              <a:off x="6823144" y="5724216"/>
              <a:ext cx="231706"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 name="Freeform 15"/>
            <p:cNvSpPr>
              <a:spLocks/>
            </p:cNvSpPr>
            <p:nvPr/>
          </p:nvSpPr>
          <p:spPr bwMode="auto">
            <a:xfrm>
              <a:off x="5850922" y="5926256"/>
              <a:ext cx="104893"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 name="Freeform 16"/>
            <p:cNvSpPr>
              <a:spLocks/>
            </p:cNvSpPr>
            <p:nvPr/>
          </p:nvSpPr>
          <p:spPr bwMode="auto">
            <a:xfrm>
              <a:off x="6062275" y="5564349"/>
              <a:ext cx="12524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 name="Freeform 17"/>
            <p:cNvSpPr>
              <a:spLocks/>
            </p:cNvSpPr>
            <p:nvPr/>
          </p:nvSpPr>
          <p:spPr bwMode="auto">
            <a:xfrm>
              <a:off x="5650528" y="5589850"/>
              <a:ext cx="104893"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 name="Freeform 18"/>
            <p:cNvSpPr>
              <a:spLocks/>
            </p:cNvSpPr>
            <p:nvPr/>
          </p:nvSpPr>
          <p:spPr bwMode="auto">
            <a:xfrm>
              <a:off x="5008641" y="5673215"/>
              <a:ext cx="158123"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 name="Freeform 19"/>
            <p:cNvSpPr>
              <a:spLocks/>
            </p:cNvSpPr>
            <p:nvPr/>
          </p:nvSpPr>
          <p:spPr bwMode="auto">
            <a:xfrm>
              <a:off x="6458365" y="5502560"/>
              <a:ext cx="125246"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 name="Freeform 20"/>
            <p:cNvSpPr>
              <a:spLocks/>
            </p:cNvSpPr>
            <p:nvPr/>
          </p:nvSpPr>
          <p:spPr bwMode="auto">
            <a:xfrm>
              <a:off x="5393773" y="5487849"/>
              <a:ext cx="183172"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 name="Freeform 21"/>
            <p:cNvSpPr>
              <a:spLocks/>
            </p:cNvSpPr>
            <p:nvPr/>
          </p:nvSpPr>
          <p:spPr bwMode="auto">
            <a:xfrm>
              <a:off x="6196914" y="5927236"/>
              <a:ext cx="344427"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 name="Freeform 22"/>
            <p:cNvSpPr>
              <a:spLocks/>
            </p:cNvSpPr>
            <p:nvPr/>
          </p:nvSpPr>
          <p:spPr bwMode="auto">
            <a:xfrm>
              <a:off x="6192217"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 name="Freeform 23"/>
            <p:cNvSpPr>
              <a:spLocks/>
            </p:cNvSpPr>
            <p:nvPr/>
          </p:nvSpPr>
          <p:spPr bwMode="auto">
            <a:xfrm>
              <a:off x="5883798" y="5862505"/>
              <a:ext cx="2364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 name="Freeform 24"/>
            <p:cNvSpPr>
              <a:spLocks/>
            </p:cNvSpPr>
            <p:nvPr/>
          </p:nvSpPr>
          <p:spPr bwMode="auto">
            <a:xfrm>
              <a:off x="5968340"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 name="Freeform 25"/>
            <p:cNvSpPr>
              <a:spLocks/>
            </p:cNvSpPr>
            <p:nvPr/>
          </p:nvSpPr>
          <p:spPr bwMode="auto">
            <a:xfrm>
              <a:off x="6256406" y="5837985"/>
              <a:ext cx="154992" cy="524715"/>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 name="Freeform 26"/>
            <p:cNvSpPr>
              <a:spLocks/>
            </p:cNvSpPr>
            <p:nvPr/>
          </p:nvSpPr>
          <p:spPr bwMode="auto">
            <a:xfrm>
              <a:off x="6276758" y="5890947"/>
              <a:ext cx="234837" cy="467830"/>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 name="Freeform 27"/>
            <p:cNvSpPr>
              <a:spLocks/>
            </p:cNvSpPr>
            <p:nvPr/>
          </p:nvSpPr>
          <p:spPr bwMode="auto">
            <a:xfrm>
              <a:off x="5990258" y="5740889"/>
              <a:ext cx="272410"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 name="Freeform 28"/>
            <p:cNvSpPr>
              <a:spLocks/>
            </p:cNvSpPr>
            <p:nvPr/>
          </p:nvSpPr>
          <p:spPr bwMode="auto">
            <a:xfrm>
              <a:off x="6034094" y="5678120"/>
              <a:ext cx="270845"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 name="Freeform 29"/>
            <p:cNvSpPr>
              <a:spLocks/>
            </p:cNvSpPr>
            <p:nvPr/>
          </p:nvSpPr>
          <p:spPr bwMode="auto">
            <a:xfrm>
              <a:off x="6079496" y="5623196"/>
              <a:ext cx="123680"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 name="Freeform 30"/>
            <p:cNvSpPr>
              <a:spLocks/>
            </p:cNvSpPr>
            <p:nvPr/>
          </p:nvSpPr>
          <p:spPr bwMode="auto">
            <a:xfrm>
              <a:off x="5985561" y="5693812"/>
              <a:ext cx="186304"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 name="Freeform 31"/>
            <p:cNvSpPr>
              <a:spLocks/>
            </p:cNvSpPr>
            <p:nvPr/>
          </p:nvSpPr>
          <p:spPr bwMode="auto">
            <a:xfrm>
              <a:off x="5764815" y="6012564"/>
              <a:ext cx="154992"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 name="Freeform 32"/>
            <p:cNvSpPr>
              <a:spLocks/>
            </p:cNvSpPr>
            <p:nvPr/>
          </p:nvSpPr>
          <p:spPr bwMode="auto">
            <a:xfrm>
              <a:off x="5785167" y="5781101"/>
              <a:ext cx="186304"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 name="Freeform 33"/>
            <p:cNvSpPr>
              <a:spLocks/>
            </p:cNvSpPr>
            <p:nvPr/>
          </p:nvSpPr>
          <p:spPr bwMode="auto">
            <a:xfrm>
              <a:off x="5540937" y="5708524"/>
              <a:ext cx="223878"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 name="Freeform 34"/>
            <p:cNvSpPr>
              <a:spLocks/>
            </p:cNvSpPr>
            <p:nvPr/>
          </p:nvSpPr>
          <p:spPr bwMode="auto">
            <a:xfrm>
              <a:off x="5747594" y="5822293"/>
              <a:ext cx="154992"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 name="Freeform 35"/>
            <p:cNvSpPr>
              <a:spLocks/>
            </p:cNvSpPr>
            <p:nvPr/>
          </p:nvSpPr>
          <p:spPr bwMode="auto">
            <a:xfrm>
              <a:off x="5483011" y="5862505"/>
              <a:ext cx="234836"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 name="Freeform 36"/>
            <p:cNvSpPr>
              <a:spLocks/>
            </p:cNvSpPr>
            <p:nvPr/>
          </p:nvSpPr>
          <p:spPr bwMode="auto">
            <a:xfrm>
              <a:off x="5885364" y="5760504"/>
              <a:ext cx="186304"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 name="Freeform 37"/>
            <p:cNvSpPr>
              <a:spLocks/>
            </p:cNvSpPr>
            <p:nvPr/>
          </p:nvSpPr>
          <p:spPr bwMode="auto">
            <a:xfrm>
              <a:off x="5226256"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 name="Freeform 38"/>
            <p:cNvSpPr>
              <a:spLocks/>
            </p:cNvSpPr>
            <p:nvPr/>
          </p:nvSpPr>
          <p:spPr bwMode="auto">
            <a:xfrm>
              <a:off x="5559724" y="5924294"/>
              <a:ext cx="250493"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 name="Freeform 39"/>
            <p:cNvSpPr>
              <a:spLocks/>
            </p:cNvSpPr>
            <p:nvPr/>
          </p:nvSpPr>
          <p:spPr bwMode="auto">
            <a:xfrm>
              <a:off x="5467355" y="5810524"/>
              <a:ext cx="112722"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 name="Freeform 40"/>
            <p:cNvSpPr>
              <a:spLocks/>
            </p:cNvSpPr>
            <p:nvPr/>
          </p:nvSpPr>
          <p:spPr bwMode="auto">
            <a:xfrm>
              <a:off x="5241912" y="5862505"/>
              <a:ext cx="170648"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 name="Freeform 41"/>
            <p:cNvSpPr>
              <a:spLocks/>
            </p:cNvSpPr>
            <p:nvPr/>
          </p:nvSpPr>
          <p:spPr bwMode="auto">
            <a:xfrm>
              <a:off x="5301404" y="5839947"/>
              <a:ext cx="252058" cy="433503"/>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 name="Freeform 42"/>
            <p:cNvSpPr>
              <a:spLocks/>
            </p:cNvSpPr>
            <p:nvPr/>
          </p:nvSpPr>
          <p:spPr bwMode="auto">
            <a:xfrm>
              <a:off x="5802389" y="5816409"/>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5" name="Freeform 43"/>
            <p:cNvSpPr>
              <a:spLocks/>
            </p:cNvSpPr>
            <p:nvPr/>
          </p:nvSpPr>
          <p:spPr bwMode="auto">
            <a:xfrm>
              <a:off x="5816479" y="5868390"/>
              <a:ext cx="172213"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6" name="Freeform 44"/>
            <p:cNvSpPr>
              <a:spLocks/>
            </p:cNvSpPr>
            <p:nvPr/>
          </p:nvSpPr>
          <p:spPr bwMode="auto">
            <a:xfrm>
              <a:off x="5351503" y="5737947"/>
              <a:ext cx="197262"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7" name="Freeform 45"/>
            <p:cNvSpPr>
              <a:spLocks/>
            </p:cNvSpPr>
            <p:nvPr/>
          </p:nvSpPr>
          <p:spPr bwMode="auto">
            <a:xfrm>
              <a:off x="5695930" y="5651639"/>
              <a:ext cx="320943" cy="674772"/>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8" name="Freeform 46"/>
            <p:cNvSpPr>
              <a:spLocks/>
            </p:cNvSpPr>
            <p:nvPr/>
          </p:nvSpPr>
          <p:spPr bwMode="auto">
            <a:xfrm>
              <a:off x="5606692" y="5637908"/>
              <a:ext cx="198828"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9" name="Freeform 47"/>
            <p:cNvSpPr>
              <a:spLocks/>
            </p:cNvSpPr>
            <p:nvPr/>
          </p:nvSpPr>
          <p:spPr bwMode="auto">
            <a:xfrm>
              <a:off x="5337413" y="5632023"/>
              <a:ext cx="30685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0" name="Freeform 48"/>
            <p:cNvSpPr>
              <a:spLocks/>
            </p:cNvSpPr>
            <p:nvPr/>
          </p:nvSpPr>
          <p:spPr bwMode="auto">
            <a:xfrm>
              <a:off x="5315494"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1" name="Freeform 49"/>
            <p:cNvSpPr>
              <a:spLocks/>
            </p:cNvSpPr>
            <p:nvPr/>
          </p:nvSpPr>
          <p:spPr bwMode="auto">
            <a:xfrm>
              <a:off x="5154240"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2" name="Freeform 50"/>
            <p:cNvSpPr>
              <a:spLocks/>
            </p:cNvSpPr>
            <p:nvPr/>
          </p:nvSpPr>
          <p:spPr bwMode="auto">
            <a:xfrm>
              <a:off x="5169895" y="5781101"/>
              <a:ext cx="134640"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3" name="Freeform 51"/>
            <p:cNvSpPr>
              <a:spLocks/>
            </p:cNvSpPr>
            <p:nvPr/>
          </p:nvSpPr>
          <p:spPr bwMode="auto">
            <a:xfrm>
              <a:off x="4991420" y="5651639"/>
              <a:ext cx="198828"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4" name="Freeform 52"/>
            <p:cNvSpPr>
              <a:spLocks/>
            </p:cNvSpPr>
            <p:nvPr/>
          </p:nvSpPr>
          <p:spPr bwMode="auto">
            <a:xfrm>
              <a:off x="5141715"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5" name="Freeform 53"/>
            <p:cNvSpPr>
              <a:spLocks/>
            </p:cNvSpPr>
            <p:nvPr/>
          </p:nvSpPr>
          <p:spPr bwMode="auto">
            <a:xfrm>
              <a:off x="4949149" y="5862505"/>
              <a:ext cx="170648"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6" name="Freeform 54"/>
            <p:cNvSpPr>
              <a:spLocks/>
            </p:cNvSpPr>
            <p:nvPr/>
          </p:nvSpPr>
          <p:spPr bwMode="auto">
            <a:xfrm>
              <a:off x="5241912" y="576050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7" name="Freeform 55"/>
            <p:cNvSpPr>
              <a:spLocks/>
            </p:cNvSpPr>
            <p:nvPr/>
          </p:nvSpPr>
          <p:spPr bwMode="auto">
            <a:xfrm>
              <a:off x="5074395" y="5649677"/>
              <a:ext cx="198828"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8" name="Freeform 56"/>
            <p:cNvSpPr>
              <a:spLocks/>
            </p:cNvSpPr>
            <p:nvPr/>
          </p:nvSpPr>
          <p:spPr bwMode="auto">
            <a:xfrm>
              <a:off x="6555431" y="5731081"/>
              <a:ext cx="272410"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69" name="Freeform 57"/>
            <p:cNvSpPr>
              <a:spLocks/>
            </p:cNvSpPr>
            <p:nvPr/>
          </p:nvSpPr>
          <p:spPr bwMode="auto">
            <a:xfrm>
              <a:off x="6571087" y="5861524"/>
              <a:ext cx="172213" cy="467829"/>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0" name="Freeform 58"/>
            <p:cNvSpPr>
              <a:spLocks/>
            </p:cNvSpPr>
            <p:nvPr/>
          </p:nvSpPr>
          <p:spPr bwMode="auto">
            <a:xfrm>
              <a:off x="6632144" y="5838967"/>
              <a:ext cx="250493"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1" name="Freeform 59"/>
            <p:cNvSpPr>
              <a:spLocks/>
            </p:cNvSpPr>
            <p:nvPr/>
          </p:nvSpPr>
          <p:spPr bwMode="auto">
            <a:xfrm>
              <a:off x="6644669" y="5692831"/>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2" name="Freeform 60"/>
            <p:cNvSpPr>
              <a:spLocks/>
            </p:cNvSpPr>
            <p:nvPr/>
          </p:nvSpPr>
          <p:spPr bwMode="auto">
            <a:xfrm>
              <a:off x="6483415" y="6011583"/>
              <a:ext cx="112721" cy="296195"/>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3" name="Freeform 61"/>
            <p:cNvSpPr>
              <a:spLocks/>
            </p:cNvSpPr>
            <p:nvPr/>
          </p:nvSpPr>
          <p:spPr bwMode="auto">
            <a:xfrm>
              <a:off x="6499070" y="5780120"/>
              <a:ext cx="134640"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4" name="Freeform 62"/>
            <p:cNvSpPr>
              <a:spLocks/>
            </p:cNvSpPr>
            <p:nvPr/>
          </p:nvSpPr>
          <p:spPr bwMode="auto">
            <a:xfrm>
              <a:off x="6320595" y="5650657"/>
              <a:ext cx="198828"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5" name="Freeform 63"/>
            <p:cNvSpPr>
              <a:spLocks/>
            </p:cNvSpPr>
            <p:nvPr/>
          </p:nvSpPr>
          <p:spPr bwMode="auto">
            <a:xfrm>
              <a:off x="6470890" y="5821313"/>
              <a:ext cx="112721"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6" name="Freeform 64"/>
            <p:cNvSpPr>
              <a:spLocks/>
            </p:cNvSpPr>
            <p:nvPr/>
          </p:nvSpPr>
          <p:spPr bwMode="auto">
            <a:xfrm>
              <a:off x="6278324"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7" name="Freeform 65"/>
            <p:cNvSpPr>
              <a:spLocks/>
            </p:cNvSpPr>
            <p:nvPr/>
          </p:nvSpPr>
          <p:spPr bwMode="auto">
            <a:xfrm>
              <a:off x="6571087" y="5759524"/>
              <a:ext cx="136205"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8" name="Freeform 66"/>
            <p:cNvSpPr>
              <a:spLocks/>
            </p:cNvSpPr>
            <p:nvPr/>
          </p:nvSpPr>
          <p:spPr bwMode="auto">
            <a:xfrm>
              <a:off x="6403570" y="5648697"/>
              <a:ext cx="198828"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79" name="Freeform 67"/>
            <p:cNvSpPr>
              <a:spLocks/>
            </p:cNvSpPr>
            <p:nvPr/>
          </p:nvSpPr>
          <p:spPr bwMode="auto">
            <a:xfrm>
              <a:off x="4720575"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0" name="Freeform 68"/>
            <p:cNvSpPr>
              <a:spLocks/>
            </p:cNvSpPr>
            <p:nvPr/>
          </p:nvSpPr>
          <p:spPr bwMode="auto">
            <a:xfrm>
              <a:off x="4847387"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1" name="Freeform 69"/>
            <p:cNvSpPr>
              <a:spLocks/>
            </p:cNvSpPr>
            <p:nvPr/>
          </p:nvSpPr>
          <p:spPr bwMode="auto">
            <a:xfrm>
              <a:off x="499768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2" name="Freeform 70"/>
            <p:cNvSpPr>
              <a:spLocks/>
            </p:cNvSpPr>
            <p:nvPr/>
          </p:nvSpPr>
          <p:spPr bwMode="auto">
            <a:xfrm>
              <a:off x="4870871" y="6076314"/>
              <a:ext cx="227008"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3" name="Freeform 71"/>
            <p:cNvSpPr>
              <a:spLocks/>
            </p:cNvSpPr>
            <p:nvPr/>
          </p:nvSpPr>
          <p:spPr bwMode="auto">
            <a:xfrm>
              <a:off x="4805116"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4" name="Freeform 72"/>
            <p:cNvSpPr>
              <a:spLocks/>
            </p:cNvSpPr>
            <p:nvPr/>
          </p:nvSpPr>
          <p:spPr bwMode="auto">
            <a:xfrm>
              <a:off x="4739362"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5" name="Freeform 73"/>
            <p:cNvSpPr>
              <a:spLocks/>
            </p:cNvSpPr>
            <p:nvPr/>
          </p:nvSpPr>
          <p:spPr bwMode="auto">
            <a:xfrm>
              <a:off x="490374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6" name="Freeform 74"/>
            <p:cNvSpPr>
              <a:spLocks/>
            </p:cNvSpPr>
            <p:nvPr/>
          </p:nvSpPr>
          <p:spPr bwMode="auto">
            <a:xfrm>
              <a:off x="4875567"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7" name="Freeform 75"/>
            <p:cNvSpPr>
              <a:spLocks/>
            </p:cNvSpPr>
            <p:nvPr/>
          </p:nvSpPr>
          <p:spPr bwMode="auto">
            <a:xfrm>
              <a:off x="4942887" y="5888986"/>
              <a:ext cx="81410"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8" name="Freeform 76"/>
            <p:cNvSpPr>
              <a:spLocks/>
            </p:cNvSpPr>
            <p:nvPr/>
          </p:nvSpPr>
          <p:spPr bwMode="auto">
            <a:xfrm>
              <a:off x="496323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89" name="Freeform 77"/>
            <p:cNvSpPr>
              <a:spLocks/>
            </p:cNvSpPr>
            <p:nvPr/>
          </p:nvSpPr>
          <p:spPr bwMode="auto">
            <a:xfrm>
              <a:off x="5129191"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0" name="Freeform 78"/>
            <p:cNvSpPr>
              <a:spLocks/>
            </p:cNvSpPr>
            <p:nvPr/>
          </p:nvSpPr>
          <p:spPr bwMode="auto">
            <a:xfrm>
              <a:off x="5096314" y="6005698"/>
              <a:ext cx="12211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1" name="Freeform 79"/>
            <p:cNvSpPr>
              <a:spLocks/>
            </p:cNvSpPr>
            <p:nvPr/>
          </p:nvSpPr>
          <p:spPr bwMode="auto">
            <a:xfrm>
              <a:off x="5232519"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2" name="Freeform 80"/>
            <p:cNvSpPr>
              <a:spLocks/>
            </p:cNvSpPr>
            <p:nvPr/>
          </p:nvSpPr>
          <p:spPr bwMode="auto">
            <a:xfrm>
              <a:off x="5141715" y="6017468"/>
              <a:ext cx="101763"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3" name="Freeform 81"/>
            <p:cNvSpPr>
              <a:spLocks/>
            </p:cNvSpPr>
            <p:nvPr/>
          </p:nvSpPr>
          <p:spPr bwMode="auto">
            <a:xfrm>
              <a:off x="5262265" y="6053756"/>
              <a:ext cx="156557"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4" name="Freeform 82"/>
            <p:cNvSpPr>
              <a:spLocks/>
            </p:cNvSpPr>
            <p:nvPr/>
          </p:nvSpPr>
          <p:spPr bwMode="auto">
            <a:xfrm>
              <a:off x="5028994" y="5978237"/>
              <a:ext cx="123680"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5" name="Freeform 83"/>
            <p:cNvSpPr>
              <a:spLocks/>
            </p:cNvSpPr>
            <p:nvPr/>
          </p:nvSpPr>
          <p:spPr bwMode="auto">
            <a:xfrm>
              <a:off x="5407863" y="6025314"/>
              <a:ext cx="178476"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6" name="Freeform 84"/>
            <p:cNvSpPr>
              <a:spLocks/>
            </p:cNvSpPr>
            <p:nvPr/>
          </p:nvSpPr>
          <p:spPr bwMode="auto">
            <a:xfrm>
              <a:off x="5201207"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7" name="Freeform 85"/>
            <p:cNvSpPr>
              <a:spLocks/>
            </p:cNvSpPr>
            <p:nvPr/>
          </p:nvSpPr>
          <p:spPr bwMode="auto">
            <a:xfrm>
              <a:off x="5354634" y="6017468"/>
              <a:ext cx="73582"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8" name="Freeform 86"/>
            <p:cNvSpPr>
              <a:spLocks/>
            </p:cNvSpPr>
            <p:nvPr/>
          </p:nvSpPr>
          <p:spPr bwMode="auto">
            <a:xfrm>
              <a:off x="5464224"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99" name="Freeform 87"/>
            <p:cNvSpPr>
              <a:spLocks/>
            </p:cNvSpPr>
            <p:nvPr/>
          </p:nvSpPr>
          <p:spPr bwMode="auto">
            <a:xfrm>
              <a:off x="537185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0" name="Freeform 88"/>
            <p:cNvSpPr>
              <a:spLocks/>
            </p:cNvSpPr>
            <p:nvPr/>
          </p:nvSpPr>
          <p:spPr bwMode="auto">
            <a:xfrm>
              <a:off x="5132322" y="6017468"/>
              <a:ext cx="75147"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1" name="Freeform 89"/>
            <p:cNvSpPr>
              <a:spLocks/>
            </p:cNvSpPr>
            <p:nvPr/>
          </p:nvSpPr>
          <p:spPr bwMode="auto">
            <a:xfrm>
              <a:off x="5083789"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2" name="Freeform 90"/>
            <p:cNvSpPr>
              <a:spLocks/>
            </p:cNvSpPr>
            <p:nvPr/>
          </p:nvSpPr>
          <p:spPr bwMode="auto">
            <a:xfrm>
              <a:off x="5374986"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3" name="Freeform 91"/>
            <p:cNvSpPr>
              <a:spLocks/>
            </p:cNvSpPr>
            <p:nvPr/>
          </p:nvSpPr>
          <p:spPr bwMode="auto">
            <a:xfrm>
              <a:off x="5065002"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4" name="Freeform 92"/>
            <p:cNvSpPr>
              <a:spLocks/>
            </p:cNvSpPr>
            <p:nvPr/>
          </p:nvSpPr>
          <p:spPr bwMode="auto">
            <a:xfrm>
              <a:off x="5205904"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5" name="Freeform 93"/>
            <p:cNvSpPr>
              <a:spLocks/>
            </p:cNvSpPr>
            <p:nvPr/>
          </p:nvSpPr>
          <p:spPr bwMode="auto">
            <a:xfrm>
              <a:off x="5310797"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6" name="Freeform 94"/>
            <p:cNvSpPr>
              <a:spLocks/>
            </p:cNvSpPr>
            <p:nvPr/>
          </p:nvSpPr>
          <p:spPr bwMode="auto">
            <a:xfrm>
              <a:off x="5439175" y="5939986"/>
              <a:ext cx="89237"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7" name="Freeform 95"/>
            <p:cNvSpPr>
              <a:spLocks/>
            </p:cNvSpPr>
            <p:nvPr/>
          </p:nvSpPr>
          <p:spPr bwMode="auto">
            <a:xfrm>
              <a:off x="5559724" y="6167525"/>
              <a:ext cx="7514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8" name="Freeform 96"/>
            <p:cNvSpPr>
              <a:spLocks/>
            </p:cNvSpPr>
            <p:nvPr/>
          </p:nvSpPr>
          <p:spPr bwMode="auto">
            <a:xfrm>
              <a:off x="5536240" y="6005698"/>
              <a:ext cx="87673"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09" name="Freeform 97"/>
            <p:cNvSpPr>
              <a:spLocks/>
            </p:cNvSpPr>
            <p:nvPr/>
          </p:nvSpPr>
          <p:spPr bwMode="auto">
            <a:xfrm>
              <a:off x="5611388"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0" name="Freeform 98"/>
            <p:cNvSpPr>
              <a:spLocks/>
            </p:cNvSpPr>
            <p:nvPr/>
          </p:nvSpPr>
          <p:spPr bwMode="auto">
            <a:xfrm>
              <a:off x="556911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1" name="Freeform 99"/>
            <p:cNvSpPr>
              <a:spLocks/>
            </p:cNvSpPr>
            <p:nvPr/>
          </p:nvSpPr>
          <p:spPr bwMode="auto">
            <a:xfrm>
              <a:off x="5656790" y="6053756"/>
              <a:ext cx="112721" cy="308944"/>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2" name="Freeform 100"/>
            <p:cNvSpPr>
              <a:spLocks/>
            </p:cNvSpPr>
            <p:nvPr/>
          </p:nvSpPr>
          <p:spPr bwMode="auto">
            <a:xfrm>
              <a:off x="5487707" y="5978237"/>
              <a:ext cx="89238"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3" name="Freeform 101"/>
            <p:cNvSpPr>
              <a:spLocks/>
            </p:cNvSpPr>
            <p:nvPr/>
          </p:nvSpPr>
          <p:spPr bwMode="auto">
            <a:xfrm>
              <a:off x="5556593"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4" name="Freeform 102"/>
            <p:cNvSpPr>
              <a:spLocks/>
            </p:cNvSpPr>
            <p:nvPr/>
          </p:nvSpPr>
          <p:spPr bwMode="auto">
            <a:xfrm>
              <a:off x="4531140" y="6025314"/>
              <a:ext cx="178476"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5" name="Freeform 103"/>
            <p:cNvSpPr>
              <a:spLocks/>
            </p:cNvSpPr>
            <p:nvPr/>
          </p:nvSpPr>
          <p:spPr bwMode="auto">
            <a:xfrm>
              <a:off x="4587501"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6" name="Freeform 104"/>
            <p:cNvSpPr>
              <a:spLocks/>
            </p:cNvSpPr>
            <p:nvPr/>
          </p:nvSpPr>
          <p:spPr bwMode="auto">
            <a:xfrm>
              <a:off x="4495132"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7" name="Freeform 105"/>
            <p:cNvSpPr>
              <a:spLocks/>
            </p:cNvSpPr>
            <p:nvPr/>
          </p:nvSpPr>
          <p:spPr bwMode="auto">
            <a:xfrm>
              <a:off x="4562452"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8" name="Freeform 106"/>
            <p:cNvSpPr>
              <a:spLocks/>
            </p:cNvSpPr>
            <p:nvPr/>
          </p:nvSpPr>
          <p:spPr bwMode="auto">
            <a:xfrm>
              <a:off x="4683001" y="6167525"/>
              <a:ext cx="7514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19" name="Freeform 107"/>
            <p:cNvSpPr>
              <a:spLocks/>
            </p:cNvSpPr>
            <p:nvPr/>
          </p:nvSpPr>
          <p:spPr bwMode="auto">
            <a:xfrm>
              <a:off x="4659517"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0" name="Freeform 108"/>
            <p:cNvSpPr>
              <a:spLocks/>
            </p:cNvSpPr>
            <p:nvPr/>
          </p:nvSpPr>
          <p:spPr bwMode="auto">
            <a:xfrm>
              <a:off x="4734665"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1" name="Freeform 109"/>
            <p:cNvSpPr>
              <a:spLocks/>
            </p:cNvSpPr>
            <p:nvPr/>
          </p:nvSpPr>
          <p:spPr bwMode="auto">
            <a:xfrm>
              <a:off x="4692395"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2" name="Freeform 110"/>
            <p:cNvSpPr>
              <a:spLocks/>
            </p:cNvSpPr>
            <p:nvPr/>
          </p:nvSpPr>
          <p:spPr bwMode="auto">
            <a:xfrm>
              <a:off x="4780067"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3" name="Freeform 111"/>
            <p:cNvSpPr>
              <a:spLocks/>
            </p:cNvSpPr>
            <p:nvPr/>
          </p:nvSpPr>
          <p:spPr bwMode="auto">
            <a:xfrm>
              <a:off x="4610984"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4" name="Freeform 112"/>
            <p:cNvSpPr>
              <a:spLocks/>
            </p:cNvSpPr>
            <p:nvPr/>
          </p:nvSpPr>
          <p:spPr bwMode="auto">
            <a:xfrm>
              <a:off x="4679870" y="5971371"/>
              <a:ext cx="12994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5" name="Freeform 113"/>
            <p:cNvSpPr>
              <a:spLocks/>
            </p:cNvSpPr>
            <p:nvPr/>
          </p:nvSpPr>
          <p:spPr bwMode="auto">
            <a:xfrm>
              <a:off x="3576138" y="6076314"/>
              <a:ext cx="227009"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6" name="Freeform 114"/>
            <p:cNvSpPr>
              <a:spLocks/>
            </p:cNvSpPr>
            <p:nvPr/>
          </p:nvSpPr>
          <p:spPr bwMode="auto">
            <a:xfrm>
              <a:off x="3702950" y="6017468"/>
              <a:ext cx="103328"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7" name="Freeform 115"/>
            <p:cNvSpPr>
              <a:spLocks/>
            </p:cNvSpPr>
            <p:nvPr/>
          </p:nvSpPr>
          <p:spPr bwMode="auto">
            <a:xfrm>
              <a:off x="385324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8" name="Freeform 116"/>
            <p:cNvSpPr>
              <a:spLocks/>
            </p:cNvSpPr>
            <p:nvPr/>
          </p:nvSpPr>
          <p:spPr bwMode="auto">
            <a:xfrm>
              <a:off x="3726434" y="6076314"/>
              <a:ext cx="227009"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29" name="Freeform 117"/>
            <p:cNvSpPr>
              <a:spLocks/>
            </p:cNvSpPr>
            <p:nvPr/>
          </p:nvSpPr>
          <p:spPr bwMode="auto">
            <a:xfrm>
              <a:off x="3660680" y="6017468"/>
              <a:ext cx="103328"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0" name="Freeform 118"/>
            <p:cNvSpPr>
              <a:spLocks/>
            </p:cNvSpPr>
            <p:nvPr/>
          </p:nvSpPr>
          <p:spPr bwMode="auto">
            <a:xfrm>
              <a:off x="3594926" y="6053756"/>
              <a:ext cx="154992" cy="308944"/>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1" name="Freeform 119"/>
            <p:cNvSpPr>
              <a:spLocks/>
            </p:cNvSpPr>
            <p:nvPr/>
          </p:nvSpPr>
          <p:spPr bwMode="auto">
            <a:xfrm>
              <a:off x="3759311" y="5971371"/>
              <a:ext cx="178475"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2" name="Freeform 120"/>
            <p:cNvSpPr>
              <a:spLocks/>
            </p:cNvSpPr>
            <p:nvPr/>
          </p:nvSpPr>
          <p:spPr bwMode="auto">
            <a:xfrm>
              <a:off x="3731130" y="5971371"/>
              <a:ext cx="178476"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3" name="Freeform 121"/>
            <p:cNvSpPr>
              <a:spLocks/>
            </p:cNvSpPr>
            <p:nvPr/>
          </p:nvSpPr>
          <p:spPr bwMode="auto">
            <a:xfrm>
              <a:off x="3798451" y="5888986"/>
              <a:ext cx="81409"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4" name="Freeform 122"/>
            <p:cNvSpPr>
              <a:spLocks/>
            </p:cNvSpPr>
            <p:nvPr/>
          </p:nvSpPr>
          <p:spPr bwMode="auto">
            <a:xfrm>
              <a:off x="3818803"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5" name="Freeform 123"/>
            <p:cNvSpPr>
              <a:spLocks/>
            </p:cNvSpPr>
            <p:nvPr/>
          </p:nvSpPr>
          <p:spPr bwMode="auto">
            <a:xfrm>
              <a:off x="3984754" y="6167525"/>
              <a:ext cx="103328"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6" name="Freeform 124"/>
            <p:cNvSpPr>
              <a:spLocks/>
            </p:cNvSpPr>
            <p:nvPr/>
          </p:nvSpPr>
          <p:spPr bwMode="auto">
            <a:xfrm>
              <a:off x="3951877" y="6005698"/>
              <a:ext cx="12211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7" name="Freeform 125"/>
            <p:cNvSpPr>
              <a:spLocks/>
            </p:cNvSpPr>
            <p:nvPr/>
          </p:nvSpPr>
          <p:spPr bwMode="auto">
            <a:xfrm>
              <a:off x="4088082" y="5965486"/>
              <a:ext cx="147164"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8" name="Freeform 126"/>
            <p:cNvSpPr>
              <a:spLocks/>
            </p:cNvSpPr>
            <p:nvPr/>
          </p:nvSpPr>
          <p:spPr bwMode="auto">
            <a:xfrm>
              <a:off x="3997279" y="6017468"/>
              <a:ext cx="10176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39" name="Freeform 127"/>
            <p:cNvSpPr>
              <a:spLocks/>
            </p:cNvSpPr>
            <p:nvPr/>
          </p:nvSpPr>
          <p:spPr bwMode="auto">
            <a:xfrm>
              <a:off x="4117828" y="6053756"/>
              <a:ext cx="156558" cy="308944"/>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0" name="Freeform 128"/>
            <p:cNvSpPr>
              <a:spLocks/>
            </p:cNvSpPr>
            <p:nvPr/>
          </p:nvSpPr>
          <p:spPr bwMode="auto">
            <a:xfrm>
              <a:off x="3884557" y="5978237"/>
              <a:ext cx="123681"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1" name="Freeform 129"/>
            <p:cNvSpPr>
              <a:spLocks/>
            </p:cNvSpPr>
            <p:nvPr/>
          </p:nvSpPr>
          <p:spPr bwMode="auto">
            <a:xfrm>
              <a:off x="4263427" y="6025314"/>
              <a:ext cx="178475"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2" name="Freeform 130"/>
            <p:cNvSpPr>
              <a:spLocks/>
            </p:cNvSpPr>
            <p:nvPr/>
          </p:nvSpPr>
          <p:spPr bwMode="auto">
            <a:xfrm>
              <a:off x="4056771" y="6076314"/>
              <a:ext cx="165951"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3" name="Freeform 131"/>
            <p:cNvSpPr>
              <a:spLocks/>
            </p:cNvSpPr>
            <p:nvPr/>
          </p:nvSpPr>
          <p:spPr bwMode="auto">
            <a:xfrm>
              <a:off x="421019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4" name="Freeform 132"/>
            <p:cNvSpPr>
              <a:spLocks/>
            </p:cNvSpPr>
            <p:nvPr/>
          </p:nvSpPr>
          <p:spPr bwMode="auto">
            <a:xfrm>
              <a:off x="4319788"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5" name="Freeform 133"/>
            <p:cNvSpPr>
              <a:spLocks/>
            </p:cNvSpPr>
            <p:nvPr/>
          </p:nvSpPr>
          <p:spPr bwMode="auto">
            <a:xfrm>
              <a:off x="4227418"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6" name="Freeform 134"/>
            <p:cNvSpPr>
              <a:spLocks/>
            </p:cNvSpPr>
            <p:nvPr/>
          </p:nvSpPr>
          <p:spPr bwMode="auto">
            <a:xfrm>
              <a:off x="3987885" y="6017468"/>
              <a:ext cx="7514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7" name="Freeform 135"/>
            <p:cNvSpPr>
              <a:spLocks/>
            </p:cNvSpPr>
            <p:nvPr/>
          </p:nvSpPr>
          <p:spPr bwMode="auto">
            <a:xfrm>
              <a:off x="3939352" y="6053756"/>
              <a:ext cx="114288"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8" name="Freeform 136"/>
            <p:cNvSpPr>
              <a:spLocks/>
            </p:cNvSpPr>
            <p:nvPr/>
          </p:nvSpPr>
          <p:spPr bwMode="auto">
            <a:xfrm>
              <a:off x="4230549" y="5971371"/>
              <a:ext cx="12994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49" name="Freeform 137"/>
            <p:cNvSpPr>
              <a:spLocks/>
            </p:cNvSpPr>
            <p:nvPr/>
          </p:nvSpPr>
          <p:spPr bwMode="auto">
            <a:xfrm>
              <a:off x="3920565" y="5917429"/>
              <a:ext cx="211353"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0" name="Freeform 138"/>
            <p:cNvSpPr>
              <a:spLocks/>
            </p:cNvSpPr>
            <p:nvPr/>
          </p:nvSpPr>
          <p:spPr bwMode="auto">
            <a:xfrm>
              <a:off x="4061467" y="5971371"/>
              <a:ext cx="12994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1" name="Freeform 139"/>
            <p:cNvSpPr>
              <a:spLocks/>
            </p:cNvSpPr>
            <p:nvPr/>
          </p:nvSpPr>
          <p:spPr bwMode="auto">
            <a:xfrm>
              <a:off x="4166361" y="5894871"/>
              <a:ext cx="203525" cy="467829"/>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2" name="Freeform 140"/>
            <p:cNvSpPr>
              <a:spLocks/>
            </p:cNvSpPr>
            <p:nvPr/>
          </p:nvSpPr>
          <p:spPr bwMode="auto">
            <a:xfrm>
              <a:off x="4294738" y="5939986"/>
              <a:ext cx="89238"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3" name="Freeform 141"/>
            <p:cNvSpPr>
              <a:spLocks/>
            </p:cNvSpPr>
            <p:nvPr/>
          </p:nvSpPr>
          <p:spPr bwMode="auto">
            <a:xfrm>
              <a:off x="4415288"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4" name="Freeform 142"/>
            <p:cNvSpPr>
              <a:spLocks/>
            </p:cNvSpPr>
            <p:nvPr/>
          </p:nvSpPr>
          <p:spPr bwMode="auto">
            <a:xfrm>
              <a:off x="4391804"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5" name="Freeform 143"/>
            <p:cNvSpPr>
              <a:spLocks/>
            </p:cNvSpPr>
            <p:nvPr/>
          </p:nvSpPr>
          <p:spPr bwMode="auto">
            <a:xfrm>
              <a:off x="4466952"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6" name="Freeform 144"/>
            <p:cNvSpPr>
              <a:spLocks/>
            </p:cNvSpPr>
            <p:nvPr/>
          </p:nvSpPr>
          <p:spPr bwMode="auto">
            <a:xfrm>
              <a:off x="4424681"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7" name="Freeform 145"/>
            <p:cNvSpPr>
              <a:spLocks/>
            </p:cNvSpPr>
            <p:nvPr/>
          </p:nvSpPr>
          <p:spPr bwMode="auto">
            <a:xfrm>
              <a:off x="4512354"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8" name="Freeform 146"/>
            <p:cNvSpPr>
              <a:spLocks/>
            </p:cNvSpPr>
            <p:nvPr/>
          </p:nvSpPr>
          <p:spPr bwMode="auto">
            <a:xfrm>
              <a:off x="4343271"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59" name="Freeform 147"/>
            <p:cNvSpPr>
              <a:spLocks/>
            </p:cNvSpPr>
            <p:nvPr/>
          </p:nvSpPr>
          <p:spPr bwMode="auto">
            <a:xfrm>
              <a:off x="4412157" y="5971371"/>
              <a:ext cx="129942"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0" name="Freeform 148"/>
            <p:cNvSpPr>
              <a:spLocks/>
            </p:cNvSpPr>
            <p:nvPr/>
          </p:nvSpPr>
          <p:spPr bwMode="auto">
            <a:xfrm>
              <a:off x="3386704" y="6025314"/>
              <a:ext cx="180041"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1" name="Freeform 149"/>
            <p:cNvSpPr>
              <a:spLocks/>
            </p:cNvSpPr>
            <p:nvPr/>
          </p:nvSpPr>
          <p:spPr bwMode="auto">
            <a:xfrm>
              <a:off x="3443065" y="6053756"/>
              <a:ext cx="112721"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2" name="Freeform 150"/>
            <p:cNvSpPr>
              <a:spLocks/>
            </p:cNvSpPr>
            <p:nvPr/>
          </p:nvSpPr>
          <p:spPr bwMode="auto">
            <a:xfrm>
              <a:off x="3350695" y="6076314"/>
              <a:ext cx="165951"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3" name="Freeform 151"/>
            <p:cNvSpPr>
              <a:spLocks/>
            </p:cNvSpPr>
            <p:nvPr/>
          </p:nvSpPr>
          <p:spPr bwMode="auto">
            <a:xfrm>
              <a:off x="3418015" y="5939986"/>
              <a:ext cx="89238"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4" name="Freeform 152"/>
            <p:cNvSpPr>
              <a:spLocks/>
            </p:cNvSpPr>
            <p:nvPr/>
          </p:nvSpPr>
          <p:spPr bwMode="auto">
            <a:xfrm>
              <a:off x="3538565" y="6167525"/>
              <a:ext cx="75147"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5" name="Freeform 153"/>
            <p:cNvSpPr>
              <a:spLocks/>
            </p:cNvSpPr>
            <p:nvPr/>
          </p:nvSpPr>
          <p:spPr bwMode="auto">
            <a:xfrm>
              <a:off x="3515081" y="6005698"/>
              <a:ext cx="89238"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6" name="Freeform 154"/>
            <p:cNvSpPr>
              <a:spLocks/>
            </p:cNvSpPr>
            <p:nvPr/>
          </p:nvSpPr>
          <p:spPr bwMode="auto">
            <a:xfrm>
              <a:off x="3590229" y="5971371"/>
              <a:ext cx="12994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7" name="Freeform 155"/>
            <p:cNvSpPr>
              <a:spLocks/>
            </p:cNvSpPr>
            <p:nvPr/>
          </p:nvSpPr>
          <p:spPr bwMode="auto">
            <a:xfrm>
              <a:off x="3547958" y="6017468"/>
              <a:ext cx="73582"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8" name="Freeform 156"/>
            <p:cNvSpPr>
              <a:spLocks/>
            </p:cNvSpPr>
            <p:nvPr/>
          </p:nvSpPr>
          <p:spPr bwMode="auto">
            <a:xfrm>
              <a:off x="3635631"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69" name="Freeform 157"/>
            <p:cNvSpPr>
              <a:spLocks/>
            </p:cNvSpPr>
            <p:nvPr/>
          </p:nvSpPr>
          <p:spPr bwMode="auto">
            <a:xfrm>
              <a:off x="3466548" y="5978237"/>
              <a:ext cx="89238"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0" name="Freeform 158"/>
            <p:cNvSpPr>
              <a:spLocks/>
            </p:cNvSpPr>
            <p:nvPr/>
          </p:nvSpPr>
          <p:spPr bwMode="auto">
            <a:xfrm>
              <a:off x="3535434" y="5971371"/>
              <a:ext cx="129942"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1" name="Freeform 159"/>
            <p:cNvSpPr>
              <a:spLocks/>
            </p:cNvSpPr>
            <p:nvPr/>
          </p:nvSpPr>
          <p:spPr bwMode="auto">
            <a:xfrm>
              <a:off x="4692395" y="5927236"/>
              <a:ext cx="344427"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2" name="Freeform 160"/>
            <p:cNvSpPr>
              <a:spLocks/>
            </p:cNvSpPr>
            <p:nvPr/>
          </p:nvSpPr>
          <p:spPr bwMode="auto">
            <a:xfrm>
              <a:off x="4687698" y="5813467"/>
              <a:ext cx="154992"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3" name="Freeform 161"/>
            <p:cNvSpPr>
              <a:spLocks/>
            </p:cNvSpPr>
            <p:nvPr/>
          </p:nvSpPr>
          <p:spPr bwMode="auto">
            <a:xfrm>
              <a:off x="4380845" y="5862505"/>
              <a:ext cx="234837"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4" name="Freeform 162"/>
            <p:cNvSpPr>
              <a:spLocks/>
            </p:cNvSpPr>
            <p:nvPr/>
          </p:nvSpPr>
          <p:spPr bwMode="auto">
            <a:xfrm>
              <a:off x="4463821" y="5839947"/>
              <a:ext cx="344427" cy="433503"/>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5" name="Freeform 163"/>
            <p:cNvSpPr>
              <a:spLocks/>
            </p:cNvSpPr>
            <p:nvPr/>
          </p:nvSpPr>
          <p:spPr bwMode="auto">
            <a:xfrm>
              <a:off x="4751886" y="5837985"/>
              <a:ext cx="154993" cy="524715"/>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6" name="Freeform 164"/>
            <p:cNvSpPr>
              <a:spLocks/>
            </p:cNvSpPr>
            <p:nvPr/>
          </p:nvSpPr>
          <p:spPr bwMode="auto">
            <a:xfrm>
              <a:off x="4772239" y="5890947"/>
              <a:ext cx="236402" cy="467830"/>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7" name="Freeform 165"/>
            <p:cNvSpPr>
              <a:spLocks/>
            </p:cNvSpPr>
            <p:nvPr/>
          </p:nvSpPr>
          <p:spPr bwMode="auto">
            <a:xfrm>
              <a:off x="4487304" y="5740889"/>
              <a:ext cx="270845"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8" name="Freeform 166"/>
            <p:cNvSpPr>
              <a:spLocks/>
            </p:cNvSpPr>
            <p:nvPr/>
          </p:nvSpPr>
          <p:spPr bwMode="auto">
            <a:xfrm>
              <a:off x="4529575" y="5678120"/>
              <a:ext cx="272410"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79" name="Freeform 167"/>
            <p:cNvSpPr>
              <a:spLocks/>
            </p:cNvSpPr>
            <p:nvPr/>
          </p:nvSpPr>
          <p:spPr bwMode="auto">
            <a:xfrm>
              <a:off x="4576542" y="5623196"/>
              <a:ext cx="122115"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0" name="Freeform 168"/>
            <p:cNvSpPr>
              <a:spLocks/>
            </p:cNvSpPr>
            <p:nvPr/>
          </p:nvSpPr>
          <p:spPr bwMode="auto">
            <a:xfrm>
              <a:off x="4482607" y="5693812"/>
              <a:ext cx="184739"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1" name="Freeform 169"/>
            <p:cNvSpPr>
              <a:spLocks/>
            </p:cNvSpPr>
            <p:nvPr/>
          </p:nvSpPr>
          <p:spPr bwMode="auto">
            <a:xfrm>
              <a:off x="4260296" y="6012564"/>
              <a:ext cx="154992"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2" name="Freeform 170"/>
            <p:cNvSpPr>
              <a:spLocks/>
            </p:cNvSpPr>
            <p:nvPr/>
          </p:nvSpPr>
          <p:spPr bwMode="auto">
            <a:xfrm>
              <a:off x="4280648" y="5781101"/>
              <a:ext cx="186304"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3" name="Freeform 171"/>
            <p:cNvSpPr>
              <a:spLocks/>
            </p:cNvSpPr>
            <p:nvPr/>
          </p:nvSpPr>
          <p:spPr bwMode="auto">
            <a:xfrm>
              <a:off x="4036418" y="5708524"/>
              <a:ext cx="223878"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4" name="Freeform 172"/>
            <p:cNvSpPr>
              <a:spLocks/>
            </p:cNvSpPr>
            <p:nvPr/>
          </p:nvSpPr>
          <p:spPr bwMode="auto">
            <a:xfrm>
              <a:off x="4243074" y="5822293"/>
              <a:ext cx="154992"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5" name="Freeform 173"/>
            <p:cNvSpPr>
              <a:spLocks/>
            </p:cNvSpPr>
            <p:nvPr/>
          </p:nvSpPr>
          <p:spPr bwMode="auto">
            <a:xfrm>
              <a:off x="3978492" y="5862505"/>
              <a:ext cx="236402"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6" name="Freeform 174"/>
            <p:cNvSpPr>
              <a:spLocks/>
            </p:cNvSpPr>
            <p:nvPr/>
          </p:nvSpPr>
          <p:spPr bwMode="auto">
            <a:xfrm>
              <a:off x="4380845" y="5760504"/>
              <a:ext cx="186304"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7" name="Freeform 175"/>
            <p:cNvSpPr>
              <a:spLocks/>
            </p:cNvSpPr>
            <p:nvPr/>
          </p:nvSpPr>
          <p:spPr bwMode="auto">
            <a:xfrm>
              <a:off x="3721737" y="5732062"/>
              <a:ext cx="272411" cy="510984"/>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8" name="Freeform 176"/>
            <p:cNvSpPr>
              <a:spLocks/>
            </p:cNvSpPr>
            <p:nvPr/>
          </p:nvSpPr>
          <p:spPr bwMode="auto">
            <a:xfrm>
              <a:off x="4055205" y="5924294"/>
              <a:ext cx="250492"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89" name="Freeform 177"/>
            <p:cNvSpPr>
              <a:spLocks/>
            </p:cNvSpPr>
            <p:nvPr/>
          </p:nvSpPr>
          <p:spPr bwMode="auto">
            <a:xfrm>
              <a:off x="3962836" y="5810524"/>
              <a:ext cx="112721"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0" name="Freeform 178"/>
            <p:cNvSpPr>
              <a:spLocks/>
            </p:cNvSpPr>
            <p:nvPr/>
          </p:nvSpPr>
          <p:spPr bwMode="auto">
            <a:xfrm>
              <a:off x="3737393" y="5862505"/>
              <a:ext cx="172213"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1" name="Freeform 179"/>
            <p:cNvSpPr>
              <a:spLocks/>
            </p:cNvSpPr>
            <p:nvPr/>
          </p:nvSpPr>
          <p:spPr bwMode="auto">
            <a:xfrm>
              <a:off x="3798451" y="5839947"/>
              <a:ext cx="250492" cy="433503"/>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2" name="Freeform 180"/>
            <p:cNvSpPr>
              <a:spLocks/>
            </p:cNvSpPr>
            <p:nvPr/>
          </p:nvSpPr>
          <p:spPr bwMode="auto">
            <a:xfrm>
              <a:off x="4297869" y="5816409"/>
              <a:ext cx="112722"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3" name="Freeform 181"/>
            <p:cNvSpPr>
              <a:spLocks/>
            </p:cNvSpPr>
            <p:nvPr/>
          </p:nvSpPr>
          <p:spPr bwMode="auto">
            <a:xfrm>
              <a:off x="4311960" y="5868390"/>
              <a:ext cx="172213"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4" name="Freeform 182"/>
            <p:cNvSpPr>
              <a:spLocks/>
            </p:cNvSpPr>
            <p:nvPr/>
          </p:nvSpPr>
          <p:spPr bwMode="auto">
            <a:xfrm>
              <a:off x="3846983" y="5737947"/>
              <a:ext cx="198829"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5" name="Freeform 183"/>
            <p:cNvSpPr>
              <a:spLocks/>
            </p:cNvSpPr>
            <p:nvPr/>
          </p:nvSpPr>
          <p:spPr bwMode="auto">
            <a:xfrm>
              <a:off x="4192975" y="5651639"/>
              <a:ext cx="320944" cy="674772"/>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6" name="Freeform 184"/>
            <p:cNvSpPr>
              <a:spLocks/>
            </p:cNvSpPr>
            <p:nvPr/>
          </p:nvSpPr>
          <p:spPr bwMode="auto">
            <a:xfrm>
              <a:off x="4103738" y="5637908"/>
              <a:ext cx="197262"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7" name="Freeform 185"/>
            <p:cNvSpPr>
              <a:spLocks/>
            </p:cNvSpPr>
            <p:nvPr/>
          </p:nvSpPr>
          <p:spPr bwMode="auto">
            <a:xfrm>
              <a:off x="3832893" y="5632023"/>
              <a:ext cx="308418"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8" name="Freeform 186"/>
            <p:cNvSpPr>
              <a:spLocks/>
            </p:cNvSpPr>
            <p:nvPr/>
          </p:nvSpPr>
          <p:spPr bwMode="auto">
            <a:xfrm>
              <a:off x="3810975" y="5693812"/>
              <a:ext cx="136205"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199" name="Freeform 187"/>
            <p:cNvSpPr>
              <a:spLocks/>
            </p:cNvSpPr>
            <p:nvPr/>
          </p:nvSpPr>
          <p:spPr bwMode="auto">
            <a:xfrm>
              <a:off x="3649721" y="6012564"/>
              <a:ext cx="112721"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0" name="Freeform 188"/>
            <p:cNvSpPr>
              <a:spLocks/>
            </p:cNvSpPr>
            <p:nvPr/>
          </p:nvSpPr>
          <p:spPr bwMode="auto">
            <a:xfrm>
              <a:off x="3665376" y="5781101"/>
              <a:ext cx="134640"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1" name="Freeform 189"/>
            <p:cNvSpPr>
              <a:spLocks/>
            </p:cNvSpPr>
            <p:nvPr/>
          </p:nvSpPr>
          <p:spPr bwMode="auto">
            <a:xfrm>
              <a:off x="3488466" y="5651639"/>
              <a:ext cx="197263"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2" name="Freeform 190"/>
            <p:cNvSpPr>
              <a:spLocks/>
            </p:cNvSpPr>
            <p:nvPr/>
          </p:nvSpPr>
          <p:spPr bwMode="auto">
            <a:xfrm>
              <a:off x="3637196" y="5822293"/>
              <a:ext cx="112722"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3" name="Freeform 191"/>
            <p:cNvSpPr>
              <a:spLocks/>
            </p:cNvSpPr>
            <p:nvPr/>
          </p:nvSpPr>
          <p:spPr bwMode="auto">
            <a:xfrm>
              <a:off x="3444630" y="5862505"/>
              <a:ext cx="172213"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4" name="Freeform 192"/>
            <p:cNvSpPr>
              <a:spLocks/>
            </p:cNvSpPr>
            <p:nvPr/>
          </p:nvSpPr>
          <p:spPr bwMode="auto">
            <a:xfrm>
              <a:off x="3737393" y="5760504"/>
              <a:ext cx="136205"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5" name="Freeform 193"/>
            <p:cNvSpPr>
              <a:spLocks/>
            </p:cNvSpPr>
            <p:nvPr/>
          </p:nvSpPr>
          <p:spPr bwMode="auto">
            <a:xfrm>
              <a:off x="3569876" y="5649677"/>
              <a:ext cx="198828"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6" name="Freeform 194"/>
            <p:cNvSpPr>
              <a:spLocks/>
            </p:cNvSpPr>
            <p:nvPr/>
          </p:nvSpPr>
          <p:spPr bwMode="auto">
            <a:xfrm>
              <a:off x="5052477" y="5731081"/>
              <a:ext cx="270845"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7" name="Freeform 195"/>
            <p:cNvSpPr>
              <a:spLocks/>
            </p:cNvSpPr>
            <p:nvPr/>
          </p:nvSpPr>
          <p:spPr bwMode="auto">
            <a:xfrm>
              <a:off x="5066567" y="5861524"/>
              <a:ext cx="172214" cy="467829"/>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8" name="Freeform 196"/>
            <p:cNvSpPr>
              <a:spLocks/>
            </p:cNvSpPr>
            <p:nvPr/>
          </p:nvSpPr>
          <p:spPr bwMode="auto">
            <a:xfrm>
              <a:off x="5127625" y="5838967"/>
              <a:ext cx="250492"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09" name="Freeform 197"/>
            <p:cNvSpPr>
              <a:spLocks/>
            </p:cNvSpPr>
            <p:nvPr/>
          </p:nvSpPr>
          <p:spPr bwMode="auto">
            <a:xfrm>
              <a:off x="4978895" y="6011583"/>
              <a:ext cx="114287" cy="296195"/>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0" name="Freeform 198"/>
            <p:cNvSpPr>
              <a:spLocks/>
            </p:cNvSpPr>
            <p:nvPr/>
          </p:nvSpPr>
          <p:spPr bwMode="auto">
            <a:xfrm>
              <a:off x="4994551" y="5780120"/>
              <a:ext cx="134640"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1" name="Freeform 199"/>
            <p:cNvSpPr>
              <a:spLocks/>
            </p:cNvSpPr>
            <p:nvPr/>
          </p:nvSpPr>
          <p:spPr bwMode="auto">
            <a:xfrm>
              <a:off x="4966370" y="5821313"/>
              <a:ext cx="112722" cy="523734"/>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2" name="Freeform 200"/>
            <p:cNvSpPr>
              <a:spLocks/>
            </p:cNvSpPr>
            <p:nvPr/>
          </p:nvSpPr>
          <p:spPr bwMode="auto">
            <a:xfrm>
              <a:off x="4773805" y="5861524"/>
              <a:ext cx="172213" cy="467829"/>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3" name="Freeform 201"/>
            <p:cNvSpPr>
              <a:spLocks/>
            </p:cNvSpPr>
            <p:nvPr/>
          </p:nvSpPr>
          <p:spPr bwMode="auto">
            <a:xfrm>
              <a:off x="5066567" y="5759524"/>
              <a:ext cx="136206"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4" name="Freeform 202"/>
            <p:cNvSpPr>
              <a:spLocks/>
            </p:cNvSpPr>
            <p:nvPr/>
          </p:nvSpPr>
          <p:spPr bwMode="auto">
            <a:xfrm>
              <a:off x="4900616" y="5648697"/>
              <a:ext cx="197263"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5" name="Freeform 203"/>
            <p:cNvSpPr>
              <a:spLocks/>
            </p:cNvSpPr>
            <p:nvPr/>
          </p:nvSpPr>
          <p:spPr bwMode="auto">
            <a:xfrm>
              <a:off x="5860315" y="6076314"/>
              <a:ext cx="227008"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6" name="Freeform 204"/>
            <p:cNvSpPr>
              <a:spLocks/>
            </p:cNvSpPr>
            <p:nvPr/>
          </p:nvSpPr>
          <p:spPr bwMode="auto">
            <a:xfrm>
              <a:off x="5988692" y="6017468"/>
              <a:ext cx="101763"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7" name="Freeform 205"/>
            <p:cNvSpPr>
              <a:spLocks/>
            </p:cNvSpPr>
            <p:nvPr/>
          </p:nvSpPr>
          <p:spPr bwMode="auto">
            <a:xfrm>
              <a:off x="6137422" y="6053756"/>
              <a:ext cx="156558"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8" name="Freeform 206"/>
            <p:cNvSpPr>
              <a:spLocks/>
            </p:cNvSpPr>
            <p:nvPr/>
          </p:nvSpPr>
          <p:spPr bwMode="auto">
            <a:xfrm>
              <a:off x="6012176" y="6076314"/>
              <a:ext cx="227008"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19" name="Freeform 207"/>
            <p:cNvSpPr>
              <a:spLocks/>
            </p:cNvSpPr>
            <p:nvPr/>
          </p:nvSpPr>
          <p:spPr bwMode="auto">
            <a:xfrm>
              <a:off x="5946421" y="6017468"/>
              <a:ext cx="101763"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0" name="Freeform 208"/>
            <p:cNvSpPr>
              <a:spLocks/>
            </p:cNvSpPr>
            <p:nvPr/>
          </p:nvSpPr>
          <p:spPr bwMode="auto">
            <a:xfrm>
              <a:off x="5879102" y="6053756"/>
              <a:ext cx="156557" cy="308944"/>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1" name="Freeform 209"/>
            <p:cNvSpPr>
              <a:spLocks/>
            </p:cNvSpPr>
            <p:nvPr/>
          </p:nvSpPr>
          <p:spPr bwMode="auto">
            <a:xfrm>
              <a:off x="6043487" y="5971371"/>
              <a:ext cx="180042"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2" name="Freeform 210"/>
            <p:cNvSpPr>
              <a:spLocks/>
            </p:cNvSpPr>
            <p:nvPr/>
          </p:nvSpPr>
          <p:spPr bwMode="auto">
            <a:xfrm>
              <a:off x="6015307" y="5971371"/>
              <a:ext cx="180041"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3" name="Freeform 211"/>
            <p:cNvSpPr>
              <a:spLocks/>
            </p:cNvSpPr>
            <p:nvPr/>
          </p:nvSpPr>
          <p:spPr bwMode="auto">
            <a:xfrm>
              <a:off x="6084192" y="5888986"/>
              <a:ext cx="79845"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4" name="Freeform 212"/>
            <p:cNvSpPr>
              <a:spLocks/>
            </p:cNvSpPr>
            <p:nvPr/>
          </p:nvSpPr>
          <p:spPr bwMode="auto">
            <a:xfrm>
              <a:off x="6102979" y="5939986"/>
              <a:ext cx="123681"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5" name="Freeform 213"/>
            <p:cNvSpPr>
              <a:spLocks/>
            </p:cNvSpPr>
            <p:nvPr/>
          </p:nvSpPr>
          <p:spPr bwMode="auto">
            <a:xfrm>
              <a:off x="6270496" y="6167525"/>
              <a:ext cx="101763"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6" name="Freeform 214"/>
            <p:cNvSpPr>
              <a:spLocks/>
            </p:cNvSpPr>
            <p:nvPr/>
          </p:nvSpPr>
          <p:spPr bwMode="auto">
            <a:xfrm>
              <a:off x="6236053" y="6005698"/>
              <a:ext cx="122115"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7" name="Freeform 215"/>
            <p:cNvSpPr>
              <a:spLocks/>
            </p:cNvSpPr>
            <p:nvPr/>
          </p:nvSpPr>
          <p:spPr bwMode="auto">
            <a:xfrm>
              <a:off x="6372259" y="5965486"/>
              <a:ext cx="147164"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8" name="Freeform 216"/>
            <p:cNvSpPr>
              <a:spLocks/>
            </p:cNvSpPr>
            <p:nvPr/>
          </p:nvSpPr>
          <p:spPr bwMode="auto">
            <a:xfrm>
              <a:off x="6281455" y="6017468"/>
              <a:ext cx="103328"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29" name="Freeform 217"/>
            <p:cNvSpPr>
              <a:spLocks/>
            </p:cNvSpPr>
            <p:nvPr/>
          </p:nvSpPr>
          <p:spPr bwMode="auto">
            <a:xfrm>
              <a:off x="6403570" y="6053756"/>
              <a:ext cx="154992" cy="308944"/>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0" name="Freeform 218"/>
            <p:cNvSpPr>
              <a:spLocks/>
            </p:cNvSpPr>
            <p:nvPr/>
          </p:nvSpPr>
          <p:spPr bwMode="auto">
            <a:xfrm>
              <a:off x="6170299" y="5978237"/>
              <a:ext cx="12211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1" name="Freeform 219"/>
            <p:cNvSpPr>
              <a:spLocks/>
            </p:cNvSpPr>
            <p:nvPr/>
          </p:nvSpPr>
          <p:spPr bwMode="auto">
            <a:xfrm>
              <a:off x="6547603"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2" name="Freeform 220"/>
            <p:cNvSpPr>
              <a:spLocks/>
            </p:cNvSpPr>
            <p:nvPr/>
          </p:nvSpPr>
          <p:spPr bwMode="auto">
            <a:xfrm>
              <a:off x="6342512" y="6076314"/>
              <a:ext cx="164386"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3" name="Freeform 221"/>
            <p:cNvSpPr>
              <a:spLocks/>
            </p:cNvSpPr>
            <p:nvPr/>
          </p:nvSpPr>
          <p:spPr bwMode="auto">
            <a:xfrm>
              <a:off x="6494373" y="6017468"/>
              <a:ext cx="7514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4" name="Freeform 222"/>
            <p:cNvSpPr>
              <a:spLocks/>
            </p:cNvSpPr>
            <p:nvPr/>
          </p:nvSpPr>
          <p:spPr bwMode="auto">
            <a:xfrm>
              <a:off x="6603964" y="6053756"/>
              <a:ext cx="112721" cy="308944"/>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5" name="Freeform 223"/>
            <p:cNvSpPr>
              <a:spLocks/>
            </p:cNvSpPr>
            <p:nvPr/>
          </p:nvSpPr>
          <p:spPr bwMode="auto">
            <a:xfrm>
              <a:off x="6511595" y="6076314"/>
              <a:ext cx="165951"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6" name="Freeform 224"/>
            <p:cNvSpPr>
              <a:spLocks/>
            </p:cNvSpPr>
            <p:nvPr/>
          </p:nvSpPr>
          <p:spPr bwMode="auto">
            <a:xfrm>
              <a:off x="6273627" y="6017468"/>
              <a:ext cx="73582"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7" name="Freeform 225"/>
            <p:cNvSpPr>
              <a:spLocks/>
            </p:cNvSpPr>
            <p:nvPr/>
          </p:nvSpPr>
          <p:spPr bwMode="auto">
            <a:xfrm>
              <a:off x="6225094" y="6053756"/>
              <a:ext cx="112722" cy="308944"/>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8" name="Freeform 226"/>
            <p:cNvSpPr>
              <a:spLocks/>
            </p:cNvSpPr>
            <p:nvPr/>
          </p:nvSpPr>
          <p:spPr bwMode="auto">
            <a:xfrm>
              <a:off x="6514726"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39" name="Freeform 227"/>
            <p:cNvSpPr>
              <a:spLocks/>
            </p:cNvSpPr>
            <p:nvPr/>
          </p:nvSpPr>
          <p:spPr bwMode="auto">
            <a:xfrm>
              <a:off x="6206307" y="5917429"/>
              <a:ext cx="211353"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0" name="Freeform 228"/>
            <p:cNvSpPr>
              <a:spLocks/>
            </p:cNvSpPr>
            <p:nvPr/>
          </p:nvSpPr>
          <p:spPr bwMode="auto">
            <a:xfrm>
              <a:off x="6345644" y="5971371"/>
              <a:ext cx="12994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1" name="Freeform 229"/>
            <p:cNvSpPr>
              <a:spLocks/>
            </p:cNvSpPr>
            <p:nvPr/>
          </p:nvSpPr>
          <p:spPr bwMode="auto">
            <a:xfrm>
              <a:off x="6450537" y="5894871"/>
              <a:ext cx="203525" cy="467829"/>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2" name="Freeform 230"/>
            <p:cNvSpPr>
              <a:spLocks/>
            </p:cNvSpPr>
            <p:nvPr/>
          </p:nvSpPr>
          <p:spPr bwMode="auto">
            <a:xfrm>
              <a:off x="6578915" y="5939986"/>
              <a:ext cx="89237"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3" name="Freeform 231"/>
            <p:cNvSpPr>
              <a:spLocks/>
            </p:cNvSpPr>
            <p:nvPr/>
          </p:nvSpPr>
          <p:spPr bwMode="auto">
            <a:xfrm>
              <a:off x="6701030" y="6167525"/>
              <a:ext cx="73581"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4" name="Freeform 232"/>
            <p:cNvSpPr>
              <a:spLocks/>
            </p:cNvSpPr>
            <p:nvPr/>
          </p:nvSpPr>
          <p:spPr bwMode="auto">
            <a:xfrm>
              <a:off x="6675981"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5" name="Freeform 233"/>
            <p:cNvSpPr>
              <a:spLocks/>
            </p:cNvSpPr>
            <p:nvPr/>
          </p:nvSpPr>
          <p:spPr bwMode="auto">
            <a:xfrm>
              <a:off x="6751128"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6" name="Freeform 234"/>
            <p:cNvSpPr>
              <a:spLocks/>
            </p:cNvSpPr>
            <p:nvPr/>
          </p:nvSpPr>
          <p:spPr bwMode="auto">
            <a:xfrm>
              <a:off x="6708857"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7" name="Freeform 235"/>
            <p:cNvSpPr>
              <a:spLocks/>
            </p:cNvSpPr>
            <p:nvPr/>
          </p:nvSpPr>
          <p:spPr bwMode="auto">
            <a:xfrm>
              <a:off x="6796530" y="6053756"/>
              <a:ext cx="114287" cy="308944"/>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8" name="Freeform 236"/>
            <p:cNvSpPr>
              <a:spLocks/>
            </p:cNvSpPr>
            <p:nvPr/>
          </p:nvSpPr>
          <p:spPr bwMode="auto">
            <a:xfrm>
              <a:off x="6627448"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49" name="Freeform 237"/>
            <p:cNvSpPr>
              <a:spLocks/>
            </p:cNvSpPr>
            <p:nvPr/>
          </p:nvSpPr>
          <p:spPr bwMode="auto">
            <a:xfrm>
              <a:off x="6696333" y="5971371"/>
              <a:ext cx="131508"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0" name="Freeform 238"/>
            <p:cNvSpPr>
              <a:spLocks/>
            </p:cNvSpPr>
            <p:nvPr/>
          </p:nvSpPr>
          <p:spPr bwMode="auto">
            <a:xfrm>
              <a:off x="5670880" y="6025314"/>
              <a:ext cx="180042"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1" name="Freeform 239"/>
            <p:cNvSpPr>
              <a:spLocks/>
            </p:cNvSpPr>
            <p:nvPr/>
          </p:nvSpPr>
          <p:spPr bwMode="auto">
            <a:xfrm>
              <a:off x="5727241" y="6053756"/>
              <a:ext cx="114287" cy="308944"/>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2" name="Freeform 240"/>
            <p:cNvSpPr>
              <a:spLocks/>
            </p:cNvSpPr>
            <p:nvPr/>
          </p:nvSpPr>
          <p:spPr bwMode="auto">
            <a:xfrm>
              <a:off x="5634872" y="6076314"/>
              <a:ext cx="165950"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3" name="Freeform 241"/>
            <p:cNvSpPr>
              <a:spLocks/>
            </p:cNvSpPr>
            <p:nvPr/>
          </p:nvSpPr>
          <p:spPr bwMode="auto">
            <a:xfrm>
              <a:off x="5702192" y="5939986"/>
              <a:ext cx="89237"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4" name="Freeform 242"/>
            <p:cNvSpPr>
              <a:spLocks/>
            </p:cNvSpPr>
            <p:nvPr/>
          </p:nvSpPr>
          <p:spPr bwMode="auto">
            <a:xfrm>
              <a:off x="5824307" y="6167525"/>
              <a:ext cx="73582"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5" name="Freeform 243"/>
            <p:cNvSpPr>
              <a:spLocks/>
            </p:cNvSpPr>
            <p:nvPr/>
          </p:nvSpPr>
          <p:spPr bwMode="auto">
            <a:xfrm>
              <a:off x="5799258" y="6005698"/>
              <a:ext cx="89237"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6" name="Freeform 244"/>
            <p:cNvSpPr>
              <a:spLocks/>
            </p:cNvSpPr>
            <p:nvPr/>
          </p:nvSpPr>
          <p:spPr bwMode="auto">
            <a:xfrm>
              <a:off x="5874405" y="5971371"/>
              <a:ext cx="131509"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7" name="Freeform 245"/>
            <p:cNvSpPr>
              <a:spLocks/>
            </p:cNvSpPr>
            <p:nvPr/>
          </p:nvSpPr>
          <p:spPr bwMode="auto">
            <a:xfrm>
              <a:off x="5832134" y="6017468"/>
              <a:ext cx="75148"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8" name="Freeform 246"/>
            <p:cNvSpPr>
              <a:spLocks/>
            </p:cNvSpPr>
            <p:nvPr/>
          </p:nvSpPr>
          <p:spPr bwMode="auto">
            <a:xfrm>
              <a:off x="5921372" y="6053756"/>
              <a:ext cx="112722" cy="308944"/>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59" name="Freeform 247"/>
            <p:cNvSpPr>
              <a:spLocks/>
            </p:cNvSpPr>
            <p:nvPr/>
          </p:nvSpPr>
          <p:spPr bwMode="auto">
            <a:xfrm>
              <a:off x="5750725" y="5978237"/>
              <a:ext cx="89237"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0" name="Freeform 248"/>
            <p:cNvSpPr>
              <a:spLocks/>
            </p:cNvSpPr>
            <p:nvPr/>
          </p:nvSpPr>
          <p:spPr bwMode="auto">
            <a:xfrm>
              <a:off x="5819610" y="5971371"/>
              <a:ext cx="131509"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1" name="Freeform 249"/>
            <p:cNvSpPr>
              <a:spLocks/>
            </p:cNvSpPr>
            <p:nvPr/>
          </p:nvSpPr>
          <p:spPr bwMode="auto">
            <a:xfrm>
              <a:off x="5448568" y="5724216"/>
              <a:ext cx="319378"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2" name="Freeform 250"/>
            <p:cNvSpPr>
              <a:spLocks/>
            </p:cNvSpPr>
            <p:nvPr/>
          </p:nvSpPr>
          <p:spPr bwMode="auto">
            <a:xfrm>
              <a:off x="5738200" y="5589850"/>
              <a:ext cx="144033"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3" name="Freeform 251"/>
            <p:cNvSpPr>
              <a:spLocks/>
            </p:cNvSpPr>
            <p:nvPr/>
          </p:nvSpPr>
          <p:spPr bwMode="auto">
            <a:xfrm>
              <a:off x="6281455" y="5724216"/>
              <a:ext cx="317812"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4" name="Freeform 252"/>
            <p:cNvSpPr>
              <a:spLocks/>
            </p:cNvSpPr>
            <p:nvPr/>
          </p:nvSpPr>
          <p:spPr bwMode="auto">
            <a:xfrm>
              <a:off x="5323322" y="5589850"/>
              <a:ext cx="142468"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5" name="Freeform 253"/>
            <p:cNvSpPr>
              <a:spLocks/>
            </p:cNvSpPr>
            <p:nvPr/>
          </p:nvSpPr>
          <p:spPr bwMode="auto">
            <a:xfrm>
              <a:off x="4881830" y="5673215"/>
              <a:ext cx="219180"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6" name="Freeform 254"/>
            <p:cNvSpPr>
              <a:spLocks/>
            </p:cNvSpPr>
            <p:nvPr/>
          </p:nvSpPr>
          <p:spPr bwMode="auto">
            <a:xfrm>
              <a:off x="6503767" y="5487849"/>
              <a:ext cx="252058"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7" name="Freeform 255"/>
            <p:cNvSpPr>
              <a:spLocks/>
            </p:cNvSpPr>
            <p:nvPr/>
          </p:nvSpPr>
          <p:spPr bwMode="auto">
            <a:xfrm>
              <a:off x="6087323" y="5487849"/>
              <a:ext cx="252058"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8" name="Freeform 256"/>
            <p:cNvSpPr>
              <a:spLocks/>
            </p:cNvSpPr>
            <p:nvPr/>
          </p:nvSpPr>
          <p:spPr bwMode="auto">
            <a:xfrm>
              <a:off x="5952684" y="5305425"/>
              <a:ext cx="11428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69" name="Freeform 257"/>
            <p:cNvSpPr>
              <a:spLocks/>
            </p:cNvSpPr>
            <p:nvPr/>
          </p:nvSpPr>
          <p:spPr bwMode="auto">
            <a:xfrm>
              <a:off x="6746431" y="5418214"/>
              <a:ext cx="172214"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0" name="Freeform 258"/>
            <p:cNvSpPr>
              <a:spLocks/>
            </p:cNvSpPr>
            <p:nvPr/>
          </p:nvSpPr>
          <p:spPr bwMode="auto">
            <a:xfrm>
              <a:off x="3815672" y="5609465"/>
              <a:ext cx="252058"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1" name="Freeform 259"/>
            <p:cNvSpPr>
              <a:spLocks/>
            </p:cNvSpPr>
            <p:nvPr/>
          </p:nvSpPr>
          <p:spPr bwMode="auto">
            <a:xfrm>
              <a:off x="3450892" y="5673215"/>
              <a:ext cx="158124"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2" name="Freeform 260"/>
            <p:cNvSpPr>
              <a:spLocks/>
            </p:cNvSpPr>
            <p:nvPr/>
          </p:nvSpPr>
          <p:spPr bwMode="auto">
            <a:xfrm>
              <a:off x="3200400" y="5724216"/>
              <a:ext cx="233271"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3" name="Freeform 261"/>
            <p:cNvSpPr>
              <a:spLocks/>
            </p:cNvSpPr>
            <p:nvPr/>
          </p:nvSpPr>
          <p:spPr bwMode="auto">
            <a:xfrm>
              <a:off x="4301000" y="5926256"/>
              <a:ext cx="104894"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4" name="Freeform 262"/>
            <p:cNvSpPr>
              <a:spLocks/>
            </p:cNvSpPr>
            <p:nvPr/>
          </p:nvSpPr>
          <p:spPr bwMode="auto">
            <a:xfrm>
              <a:off x="4069295" y="5564349"/>
              <a:ext cx="123680"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5" name="Freeform 263"/>
            <p:cNvSpPr>
              <a:spLocks/>
            </p:cNvSpPr>
            <p:nvPr/>
          </p:nvSpPr>
          <p:spPr bwMode="auto">
            <a:xfrm>
              <a:off x="4501394" y="5589850"/>
              <a:ext cx="104894"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6" name="Freeform 264"/>
            <p:cNvSpPr>
              <a:spLocks/>
            </p:cNvSpPr>
            <p:nvPr/>
          </p:nvSpPr>
          <p:spPr bwMode="auto">
            <a:xfrm>
              <a:off x="5090051" y="5673215"/>
              <a:ext cx="158123"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7" name="Freeform 265"/>
            <p:cNvSpPr>
              <a:spLocks/>
            </p:cNvSpPr>
            <p:nvPr/>
          </p:nvSpPr>
          <p:spPr bwMode="auto">
            <a:xfrm>
              <a:off x="3673204" y="5502560"/>
              <a:ext cx="125247"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8" name="Freeform 266"/>
            <p:cNvSpPr>
              <a:spLocks/>
            </p:cNvSpPr>
            <p:nvPr/>
          </p:nvSpPr>
          <p:spPr bwMode="auto">
            <a:xfrm>
              <a:off x="4679870" y="5487849"/>
              <a:ext cx="183172"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79" name="Freeform 268"/>
            <p:cNvSpPr>
              <a:spLocks/>
            </p:cNvSpPr>
            <p:nvPr/>
          </p:nvSpPr>
          <p:spPr bwMode="auto">
            <a:xfrm>
              <a:off x="1438296" y="5717866"/>
              <a:ext cx="278020" cy="638484"/>
            </a:xfrm>
            <a:custGeom>
              <a:avLst/>
              <a:gdLst/>
              <a:ahLst/>
              <a:cxnLst>
                <a:cxn ang="0">
                  <a:pos x="179" y="23"/>
                </a:cxn>
                <a:cxn ang="0">
                  <a:pos x="32" y="651"/>
                </a:cxn>
                <a:cxn ang="0">
                  <a:pos x="54" y="629"/>
                </a:cxn>
                <a:cxn ang="0">
                  <a:pos x="195" y="8"/>
                </a:cxn>
                <a:cxn ang="0">
                  <a:pos x="179" y="23"/>
                </a:cxn>
              </a:cxnLst>
              <a:rect l="0" t="0" r="r" b="b"/>
              <a:pathLst>
                <a:path w="203" h="651">
                  <a:moveTo>
                    <a:pt x="179" y="23"/>
                  </a:moveTo>
                  <a:cubicBezTo>
                    <a:pt x="28" y="174"/>
                    <a:pt x="0" y="432"/>
                    <a:pt x="32" y="651"/>
                  </a:cubicBezTo>
                  <a:cubicBezTo>
                    <a:pt x="31" y="645"/>
                    <a:pt x="55" y="635"/>
                    <a:pt x="54" y="629"/>
                  </a:cubicBezTo>
                  <a:cubicBezTo>
                    <a:pt x="23" y="417"/>
                    <a:pt x="47"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0" name="Freeform 269"/>
            <p:cNvSpPr>
              <a:spLocks/>
            </p:cNvSpPr>
            <p:nvPr/>
          </p:nvSpPr>
          <p:spPr bwMode="auto">
            <a:xfrm>
              <a:off x="1338318" y="5583500"/>
              <a:ext cx="124630" cy="772850"/>
            </a:xfrm>
            <a:custGeom>
              <a:avLst/>
              <a:gdLst/>
              <a:ahLst/>
              <a:cxnLst>
                <a:cxn ang="0">
                  <a:pos x="81" y="29"/>
                </a:cxn>
                <a:cxn ang="0">
                  <a:pos x="14" y="788"/>
                </a:cxn>
                <a:cxn ang="0">
                  <a:pos x="24" y="762"/>
                </a:cxn>
                <a:cxn ang="0">
                  <a:pos x="88" y="10"/>
                </a:cxn>
                <a:cxn ang="0">
                  <a:pos x="81" y="29"/>
                </a:cxn>
              </a:cxnLst>
              <a:rect l="0" t="0" r="r" b="b"/>
              <a:pathLst>
                <a:path w="91" h="788">
                  <a:moveTo>
                    <a:pt x="81" y="29"/>
                  </a:moveTo>
                  <a:cubicBezTo>
                    <a:pt x="12" y="212"/>
                    <a:pt x="0" y="523"/>
                    <a:pt x="14" y="788"/>
                  </a:cubicBezTo>
                  <a:cubicBezTo>
                    <a:pt x="14" y="781"/>
                    <a:pt x="24" y="769"/>
                    <a:pt x="24" y="762"/>
                  </a:cubicBezTo>
                  <a:cubicBezTo>
                    <a:pt x="10" y="505"/>
                    <a:pt x="21" y="189"/>
                    <a:pt x="88" y="10"/>
                  </a:cubicBezTo>
                  <a:cubicBezTo>
                    <a:pt x="91" y="0"/>
                    <a:pt x="82"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1" name="Freeform 270"/>
            <p:cNvSpPr>
              <a:spLocks/>
            </p:cNvSpPr>
            <p:nvPr/>
          </p:nvSpPr>
          <p:spPr bwMode="auto">
            <a:xfrm>
              <a:off x="711061" y="5717866"/>
              <a:ext cx="278020" cy="638484"/>
            </a:xfrm>
            <a:custGeom>
              <a:avLst/>
              <a:gdLst/>
              <a:ahLst/>
              <a:cxnLst>
                <a:cxn ang="0">
                  <a:pos x="179" y="23"/>
                </a:cxn>
                <a:cxn ang="0">
                  <a:pos x="31" y="651"/>
                </a:cxn>
                <a:cxn ang="0">
                  <a:pos x="53" y="629"/>
                </a:cxn>
                <a:cxn ang="0">
                  <a:pos x="195" y="8"/>
                </a:cxn>
                <a:cxn ang="0">
                  <a:pos x="179" y="23"/>
                </a:cxn>
              </a:cxnLst>
              <a:rect l="0" t="0" r="r" b="b"/>
              <a:pathLst>
                <a:path w="203" h="651">
                  <a:moveTo>
                    <a:pt x="179" y="23"/>
                  </a:moveTo>
                  <a:cubicBezTo>
                    <a:pt x="27" y="174"/>
                    <a:pt x="0" y="432"/>
                    <a:pt x="31" y="651"/>
                  </a:cubicBezTo>
                  <a:cubicBezTo>
                    <a:pt x="30" y="645"/>
                    <a:pt x="54" y="635"/>
                    <a:pt x="53" y="629"/>
                  </a:cubicBezTo>
                  <a:cubicBezTo>
                    <a:pt x="23" y="417"/>
                    <a:pt x="46" y="156"/>
                    <a:pt x="195" y="8"/>
                  </a:cubicBezTo>
                  <a:cubicBezTo>
                    <a:pt x="203" y="0"/>
                    <a:pt x="182" y="20"/>
                    <a:pt x="179"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2" name="Freeform 271"/>
            <p:cNvSpPr>
              <a:spLocks/>
            </p:cNvSpPr>
            <p:nvPr/>
          </p:nvSpPr>
          <p:spPr bwMode="auto">
            <a:xfrm>
              <a:off x="1701250" y="5583500"/>
              <a:ext cx="126000" cy="772850"/>
            </a:xfrm>
            <a:custGeom>
              <a:avLst/>
              <a:gdLst/>
              <a:ahLst/>
              <a:cxnLst>
                <a:cxn ang="0">
                  <a:pos x="81" y="29"/>
                </a:cxn>
                <a:cxn ang="0">
                  <a:pos x="15" y="788"/>
                </a:cxn>
                <a:cxn ang="0">
                  <a:pos x="25" y="762"/>
                </a:cxn>
                <a:cxn ang="0">
                  <a:pos x="88" y="10"/>
                </a:cxn>
                <a:cxn ang="0">
                  <a:pos x="81" y="29"/>
                </a:cxn>
              </a:cxnLst>
              <a:rect l="0" t="0" r="r" b="b"/>
              <a:pathLst>
                <a:path w="92" h="788">
                  <a:moveTo>
                    <a:pt x="81" y="29"/>
                  </a:moveTo>
                  <a:cubicBezTo>
                    <a:pt x="13" y="212"/>
                    <a:pt x="0" y="523"/>
                    <a:pt x="15" y="788"/>
                  </a:cubicBezTo>
                  <a:cubicBezTo>
                    <a:pt x="14" y="781"/>
                    <a:pt x="25" y="769"/>
                    <a:pt x="25" y="762"/>
                  </a:cubicBezTo>
                  <a:cubicBezTo>
                    <a:pt x="11" y="505"/>
                    <a:pt x="22" y="189"/>
                    <a:pt x="88" y="10"/>
                  </a:cubicBezTo>
                  <a:cubicBezTo>
                    <a:pt x="92" y="0"/>
                    <a:pt x="83" y="26"/>
                    <a:pt x="8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3" name="Freeform 272"/>
            <p:cNvSpPr>
              <a:spLocks/>
            </p:cNvSpPr>
            <p:nvPr/>
          </p:nvSpPr>
          <p:spPr bwMode="auto">
            <a:xfrm>
              <a:off x="2021727" y="5666865"/>
              <a:ext cx="191738" cy="689485"/>
            </a:xfrm>
            <a:custGeom>
              <a:avLst/>
              <a:gdLst/>
              <a:ahLst/>
              <a:cxnLst>
                <a:cxn ang="0">
                  <a:pos x="120" y="29"/>
                </a:cxn>
                <a:cxn ang="0">
                  <a:pos x="72" y="703"/>
                </a:cxn>
                <a:cxn ang="0">
                  <a:pos x="90" y="676"/>
                </a:cxn>
                <a:cxn ang="0">
                  <a:pos x="133" y="10"/>
                </a:cxn>
                <a:cxn ang="0">
                  <a:pos x="120" y="29"/>
                </a:cxn>
              </a:cxnLst>
              <a:rect l="0" t="0" r="r" b="b"/>
              <a:pathLst>
                <a:path w="140" h="703">
                  <a:moveTo>
                    <a:pt x="120" y="29"/>
                  </a:moveTo>
                  <a:cubicBezTo>
                    <a:pt x="0" y="216"/>
                    <a:pt x="11" y="485"/>
                    <a:pt x="72" y="703"/>
                  </a:cubicBezTo>
                  <a:cubicBezTo>
                    <a:pt x="71" y="697"/>
                    <a:pt x="92" y="682"/>
                    <a:pt x="90" y="676"/>
                  </a:cubicBezTo>
                  <a:cubicBezTo>
                    <a:pt x="31" y="465"/>
                    <a:pt x="16" y="193"/>
                    <a:pt x="133" y="10"/>
                  </a:cubicBezTo>
                  <a:cubicBezTo>
                    <a:pt x="140" y="0"/>
                    <a:pt x="123" y="26"/>
                    <a:pt x="12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4" name="Freeform 273"/>
            <p:cNvSpPr>
              <a:spLocks/>
            </p:cNvSpPr>
            <p:nvPr/>
          </p:nvSpPr>
          <p:spPr bwMode="auto">
            <a:xfrm>
              <a:off x="574105" y="5481499"/>
              <a:ext cx="220499" cy="874851"/>
            </a:xfrm>
            <a:custGeom>
              <a:avLst/>
              <a:gdLst/>
              <a:ahLst/>
              <a:cxnLst>
                <a:cxn ang="0">
                  <a:pos x="19" y="32"/>
                </a:cxn>
                <a:cxn ang="0">
                  <a:pos x="136" y="892"/>
                </a:cxn>
                <a:cxn ang="0">
                  <a:pos x="118" y="862"/>
                </a:cxn>
                <a:cxn ang="0">
                  <a:pos x="7" y="11"/>
                </a:cxn>
                <a:cxn ang="0">
                  <a:pos x="19" y="32"/>
                </a:cxn>
              </a:cxnLst>
              <a:rect l="0" t="0" r="r" b="b"/>
              <a:pathLst>
                <a:path w="161" h="892">
                  <a:moveTo>
                    <a:pt x="19" y="32"/>
                  </a:moveTo>
                  <a:cubicBezTo>
                    <a:pt x="139" y="239"/>
                    <a:pt x="161" y="592"/>
                    <a:pt x="136" y="892"/>
                  </a:cubicBezTo>
                  <a:cubicBezTo>
                    <a:pt x="136" y="884"/>
                    <a:pt x="118" y="870"/>
                    <a:pt x="118" y="862"/>
                  </a:cubicBezTo>
                  <a:cubicBezTo>
                    <a:pt x="143" y="571"/>
                    <a:pt x="124" y="214"/>
                    <a:pt x="7"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5" name="Freeform 274"/>
            <p:cNvSpPr>
              <a:spLocks/>
            </p:cNvSpPr>
            <p:nvPr/>
          </p:nvSpPr>
          <p:spPr bwMode="auto">
            <a:xfrm>
              <a:off x="938407" y="5481499"/>
              <a:ext cx="220499" cy="874851"/>
            </a:xfrm>
            <a:custGeom>
              <a:avLst/>
              <a:gdLst/>
              <a:ahLst/>
              <a:cxnLst>
                <a:cxn ang="0">
                  <a:pos x="19" y="32"/>
                </a:cxn>
                <a:cxn ang="0">
                  <a:pos x="136" y="892"/>
                </a:cxn>
                <a:cxn ang="0">
                  <a:pos x="118" y="862"/>
                </a:cxn>
                <a:cxn ang="0">
                  <a:pos x="6" y="11"/>
                </a:cxn>
                <a:cxn ang="0">
                  <a:pos x="19" y="32"/>
                </a:cxn>
              </a:cxnLst>
              <a:rect l="0" t="0" r="r" b="b"/>
              <a:pathLst>
                <a:path w="161" h="892">
                  <a:moveTo>
                    <a:pt x="19" y="32"/>
                  </a:moveTo>
                  <a:cubicBezTo>
                    <a:pt x="139" y="239"/>
                    <a:pt x="161" y="592"/>
                    <a:pt x="136" y="892"/>
                  </a:cubicBezTo>
                  <a:cubicBezTo>
                    <a:pt x="136" y="884"/>
                    <a:pt x="118" y="870"/>
                    <a:pt x="118" y="862"/>
                  </a:cubicBezTo>
                  <a:cubicBezTo>
                    <a:pt x="142" y="571"/>
                    <a:pt x="124" y="214"/>
                    <a:pt x="6" y="11"/>
                  </a:cubicBezTo>
                  <a:cubicBezTo>
                    <a:pt x="0" y="0"/>
                    <a:pt x="17" y="29"/>
                    <a:pt x="19"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6" name="Freeform 275"/>
            <p:cNvSpPr>
              <a:spLocks/>
            </p:cNvSpPr>
            <p:nvPr/>
          </p:nvSpPr>
          <p:spPr bwMode="auto">
            <a:xfrm>
              <a:off x="1176710" y="5299075"/>
              <a:ext cx="98608" cy="1057275"/>
            </a:xfrm>
            <a:custGeom>
              <a:avLst/>
              <a:gdLst/>
              <a:ahLst/>
              <a:cxnLst>
                <a:cxn ang="0">
                  <a:pos x="9" y="38"/>
                </a:cxn>
                <a:cxn ang="0">
                  <a:pos x="61" y="1078"/>
                </a:cxn>
                <a:cxn ang="0">
                  <a:pos x="53" y="1042"/>
                </a:cxn>
                <a:cxn ang="0">
                  <a:pos x="3" y="13"/>
                </a:cxn>
                <a:cxn ang="0">
                  <a:pos x="9" y="38"/>
                </a:cxn>
              </a:cxnLst>
              <a:rect l="0" t="0" r="r" b="b"/>
              <a:pathLst>
                <a:path w="72" h="1078">
                  <a:moveTo>
                    <a:pt x="9" y="38"/>
                  </a:moveTo>
                  <a:cubicBezTo>
                    <a:pt x="63" y="289"/>
                    <a:pt x="72" y="715"/>
                    <a:pt x="61" y="1078"/>
                  </a:cubicBezTo>
                  <a:cubicBezTo>
                    <a:pt x="61" y="1069"/>
                    <a:pt x="53" y="1052"/>
                    <a:pt x="53" y="1042"/>
                  </a:cubicBezTo>
                  <a:cubicBezTo>
                    <a:pt x="64" y="690"/>
                    <a:pt x="56" y="258"/>
                    <a:pt x="3" y="13"/>
                  </a:cubicBezTo>
                  <a:cubicBezTo>
                    <a:pt x="0" y="0"/>
                    <a:pt x="8" y="34"/>
                    <a:pt x="9"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7" name="Freeform 276"/>
            <p:cNvSpPr>
              <a:spLocks/>
            </p:cNvSpPr>
            <p:nvPr/>
          </p:nvSpPr>
          <p:spPr bwMode="auto">
            <a:xfrm>
              <a:off x="431671" y="5411864"/>
              <a:ext cx="150651" cy="944486"/>
            </a:xfrm>
            <a:custGeom>
              <a:avLst/>
              <a:gdLst/>
              <a:ahLst/>
              <a:cxnLst>
                <a:cxn ang="0">
                  <a:pos x="15" y="40"/>
                </a:cxn>
                <a:cxn ang="0">
                  <a:pos x="53" y="963"/>
                </a:cxn>
                <a:cxn ang="0">
                  <a:pos x="39" y="926"/>
                </a:cxn>
                <a:cxn ang="0">
                  <a:pos x="5" y="14"/>
                </a:cxn>
                <a:cxn ang="0">
                  <a:pos x="15" y="40"/>
                </a:cxn>
              </a:cxnLst>
              <a:rect l="0" t="0" r="r" b="b"/>
              <a:pathLst>
                <a:path w="110" h="963">
                  <a:moveTo>
                    <a:pt x="15" y="40"/>
                  </a:moveTo>
                  <a:cubicBezTo>
                    <a:pt x="110" y="297"/>
                    <a:pt x="101" y="665"/>
                    <a:pt x="53" y="963"/>
                  </a:cubicBezTo>
                  <a:cubicBezTo>
                    <a:pt x="54" y="955"/>
                    <a:pt x="38" y="934"/>
                    <a:pt x="39" y="926"/>
                  </a:cubicBezTo>
                  <a:cubicBezTo>
                    <a:pt x="86" y="638"/>
                    <a:pt x="98" y="265"/>
                    <a:pt x="5" y="14"/>
                  </a:cubicBezTo>
                  <a:cubicBezTo>
                    <a:pt x="0" y="0"/>
                    <a:pt x="14" y="36"/>
                    <a:pt x="1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8" name="Freeform 277"/>
            <p:cNvSpPr>
              <a:spLocks/>
            </p:cNvSpPr>
            <p:nvPr/>
          </p:nvSpPr>
          <p:spPr bwMode="auto">
            <a:xfrm>
              <a:off x="2925635" y="5603115"/>
              <a:ext cx="219129" cy="753235"/>
            </a:xfrm>
            <a:custGeom>
              <a:avLst/>
              <a:gdLst/>
              <a:ahLst/>
              <a:cxnLst>
                <a:cxn ang="0">
                  <a:pos x="141" y="28"/>
                </a:cxn>
                <a:cxn ang="0">
                  <a:pos x="25" y="768"/>
                </a:cxn>
                <a:cxn ang="0">
                  <a:pos x="42" y="742"/>
                </a:cxn>
                <a:cxn ang="0">
                  <a:pos x="154" y="10"/>
                </a:cxn>
                <a:cxn ang="0">
                  <a:pos x="141" y="28"/>
                </a:cxn>
              </a:cxnLst>
              <a:rect l="0" t="0" r="r" b="b"/>
              <a:pathLst>
                <a:path w="160" h="768">
                  <a:moveTo>
                    <a:pt x="141" y="28"/>
                  </a:moveTo>
                  <a:cubicBezTo>
                    <a:pt x="22" y="206"/>
                    <a:pt x="0" y="509"/>
                    <a:pt x="25" y="768"/>
                  </a:cubicBezTo>
                  <a:cubicBezTo>
                    <a:pt x="24" y="761"/>
                    <a:pt x="43" y="749"/>
                    <a:pt x="42" y="742"/>
                  </a:cubicBezTo>
                  <a:cubicBezTo>
                    <a:pt x="18" y="492"/>
                    <a:pt x="37" y="184"/>
                    <a:pt x="154" y="10"/>
                  </a:cubicBezTo>
                  <a:cubicBezTo>
                    <a:pt x="160" y="0"/>
                    <a:pt x="144" y="25"/>
                    <a:pt x="141"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89" name="Freeform 278"/>
            <p:cNvSpPr>
              <a:spLocks/>
            </p:cNvSpPr>
            <p:nvPr/>
          </p:nvSpPr>
          <p:spPr bwMode="auto">
            <a:xfrm>
              <a:off x="3325545" y="5666865"/>
              <a:ext cx="139695" cy="689485"/>
            </a:xfrm>
            <a:custGeom>
              <a:avLst/>
              <a:gdLst/>
              <a:ahLst/>
              <a:cxnLst>
                <a:cxn ang="0">
                  <a:pos x="88" y="29"/>
                </a:cxn>
                <a:cxn ang="0">
                  <a:pos x="53" y="703"/>
                </a:cxn>
                <a:cxn ang="0">
                  <a:pos x="66" y="676"/>
                </a:cxn>
                <a:cxn ang="0">
                  <a:pos x="97" y="10"/>
                </a:cxn>
                <a:cxn ang="0">
                  <a:pos x="88" y="29"/>
                </a:cxn>
              </a:cxnLst>
              <a:rect l="0" t="0" r="r" b="b"/>
              <a:pathLst>
                <a:path w="102" h="703">
                  <a:moveTo>
                    <a:pt x="88" y="29"/>
                  </a:moveTo>
                  <a:cubicBezTo>
                    <a:pt x="0" y="216"/>
                    <a:pt x="8" y="485"/>
                    <a:pt x="53" y="703"/>
                  </a:cubicBezTo>
                  <a:cubicBezTo>
                    <a:pt x="52" y="697"/>
                    <a:pt x="67" y="682"/>
                    <a:pt x="66" y="676"/>
                  </a:cubicBezTo>
                  <a:cubicBezTo>
                    <a:pt x="23" y="465"/>
                    <a:pt x="11" y="193"/>
                    <a:pt x="97" y="10"/>
                  </a:cubicBezTo>
                  <a:cubicBezTo>
                    <a:pt x="102" y="0"/>
                    <a:pt x="89" y="26"/>
                    <a:pt x="8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0" name="Freeform 279"/>
            <p:cNvSpPr>
              <a:spLocks/>
            </p:cNvSpPr>
            <p:nvPr/>
          </p:nvSpPr>
          <p:spPr bwMode="auto">
            <a:xfrm>
              <a:off x="3480305" y="5717866"/>
              <a:ext cx="202695" cy="638484"/>
            </a:xfrm>
            <a:custGeom>
              <a:avLst/>
              <a:gdLst/>
              <a:ahLst/>
              <a:cxnLst>
                <a:cxn ang="0">
                  <a:pos x="131" y="23"/>
                </a:cxn>
                <a:cxn ang="0">
                  <a:pos x="23" y="651"/>
                </a:cxn>
                <a:cxn ang="0">
                  <a:pos x="39" y="629"/>
                </a:cxn>
                <a:cxn ang="0">
                  <a:pos x="142" y="8"/>
                </a:cxn>
                <a:cxn ang="0">
                  <a:pos x="131" y="23"/>
                </a:cxn>
              </a:cxnLst>
              <a:rect l="0" t="0" r="r" b="b"/>
              <a:pathLst>
                <a:path w="148" h="651">
                  <a:moveTo>
                    <a:pt x="131" y="23"/>
                  </a:moveTo>
                  <a:cubicBezTo>
                    <a:pt x="20" y="174"/>
                    <a:pt x="0" y="432"/>
                    <a:pt x="23" y="651"/>
                  </a:cubicBezTo>
                  <a:cubicBezTo>
                    <a:pt x="22" y="645"/>
                    <a:pt x="40" y="635"/>
                    <a:pt x="39" y="629"/>
                  </a:cubicBezTo>
                  <a:cubicBezTo>
                    <a:pt x="17" y="417"/>
                    <a:pt x="34" y="156"/>
                    <a:pt x="142" y="8"/>
                  </a:cubicBezTo>
                  <a:cubicBezTo>
                    <a:pt x="148" y="0"/>
                    <a:pt x="133" y="20"/>
                    <a:pt x="13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1" name="Freeform 280"/>
            <p:cNvSpPr>
              <a:spLocks/>
            </p:cNvSpPr>
            <p:nvPr/>
          </p:nvSpPr>
          <p:spPr bwMode="auto">
            <a:xfrm>
              <a:off x="2629811" y="5919906"/>
              <a:ext cx="91760" cy="436444"/>
            </a:xfrm>
            <a:custGeom>
              <a:avLst/>
              <a:gdLst/>
              <a:ahLst/>
              <a:cxnLst>
                <a:cxn ang="0">
                  <a:pos x="59" y="16"/>
                </a:cxn>
                <a:cxn ang="0">
                  <a:pos x="10" y="445"/>
                </a:cxn>
                <a:cxn ang="0">
                  <a:pos x="18" y="430"/>
                </a:cxn>
                <a:cxn ang="0">
                  <a:pos x="64" y="6"/>
                </a:cxn>
                <a:cxn ang="0">
                  <a:pos x="59" y="16"/>
                </a:cxn>
              </a:cxnLst>
              <a:rect l="0" t="0" r="r" b="b"/>
              <a:pathLst>
                <a:path w="67" h="445">
                  <a:moveTo>
                    <a:pt x="59" y="16"/>
                  </a:moveTo>
                  <a:cubicBezTo>
                    <a:pt x="9" y="120"/>
                    <a:pt x="0" y="295"/>
                    <a:pt x="10" y="445"/>
                  </a:cubicBezTo>
                  <a:cubicBezTo>
                    <a:pt x="10" y="441"/>
                    <a:pt x="18" y="434"/>
                    <a:pt x="18" y="430"/>
                  </a:cubicBezTo>
                  <a:cubicBezTo>
                    <a:pt x="8" y="285"/>
                    <a:pt x="15" y="107"/>
                    <a:pt x="64" y="6"/>
                  </a:cubicBezTo>
                  <a:cubicBezTo>
                    <a:pt x="67" y="0"/>
                    <a:pt x="60" y="15"/>
                    <a:pt x="59"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2" name="Freeform 281"/>
            <p:cNvSpPr>
              <a:spLocks/>
            </p:cNvSpPr>
            <p:nvPr/>
          </p:nvSpPr>
          <p:spPr bwMode="auto">
            <a:xfrm>
              <a:off x="2814700" y="5557999"/>
              <a:ext cx="109565" cy="798351"/>
            </a:xfrm>
            <a:custGeom>
              <a:avLst/>
              <a:gdLst/>
              <a:ahLst/>
              <a:cxnLst>
                <a:cxn ang="0">
                  <a:pos x="11" y="34"/>
                </a:cxn>
                <a:cxn ang="0">
                  <a:pos x="38" y="814"/>
                </a:cxn>
                <a:cxn ang="0">
                  <a:pos x="28" y="783"/>
                </a:cxn>
                <a:cxn ang="0">
                  <a:pos x="4" y="12"/>
                </a:cxn>
                <a:cxn ang="0">
                  <a:pos x="11" y="34"/>
                </a:cxn>
              </a:cxnLst>
              <a:rect l="0" t="0" r="r" b="b"/>
              <a:pathLst>
                <a:path w="80" h="814">
                  <a:moveTo>
                    <a:pt x="11" y="34"/>
                  </a:moveTo>
                  <a:cubicBezTo>
                    <a:pt x="80" y="251"/>
                    <a:pt x="73" y="562"/>
                    <a:pt x="38" y="814"/>
                  </a:cubicBezTo>
                  <a:cubicBezTo>
                    <a:pt x="39" y="808"/>
                    <a:pt x="27" y="789"/>
                    <a:pt x="28" y="783"/>
                  </a:cubicBezTo>
                  <a:cubicBezTo>
                    <a:pt x="62" y="539"/>
                    <a:pt x="71" y="224"/>
                    <a:pt x="4" y="12"/>
                  </a:cubicBezTo>
                  <a:cubicBezTo>
                    <a:pt x="0" y="0"/>
                    <a:pt x="10" y="30"/>
                    <a:pt x="11"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3" name="Freeform 282"/>
            <p:cNvSpPr>
              <a:spLocks/>
            </p:cNvSpPr>
            <p:nvPr/>
          </p:nvSpPr>
          <p:spPr bwMode="auto">
            <a:xfrm>
              <a:off x="2454507" y="5583500"/>
              <a:ext cx="91761" cy="772850"/>
            </a:xfrm>
            <a:custGeom>
              <a:avLst/>
              <a:gdLst/>
              <a:ahLst/>
              <a:cxnLst>
                <a:cxn ang="0">
                  <a:pos x="8" y="29"/>
                </a:cxn>
                <a:cxn ang="0">
                  <a:pos x="56" y="788"/>
                </a:cxn>
                <a:cxn ang="0">
                  <a:pos x="49" y="762"/>
                </a:cxn>
                <a:cxn ang="0">
                  <a:pos x="2" y="10"/>
                </a:cxn>
                <a:cxn ang="0">
                  <a:pos x="8" y="29"/>
                </a:cxn>
              </a:cxnLst>
              <a:rect l="0" t="0" r="r" b="b"/>
              <a:pathLst>
                <a:path w="67" h="788">
                  <a:moveTo>
                    <a:pt x="8" y="29"/>
                  </a:moveTo>
                  <a:cubicBezTo>
                    <a:pt x="57" y="212"/>
                    <a:pt x="67" y="523"/>
                    <a:pt x="56" y="788"/>
                  </a:cubicBezTo>
                  <a:cubicBezTo>
                    <a:pt x="56" y="781"/>
                    <a:pt x="49" y="769"/>
                    <a:pt x="49" y="762"/>
                  </a:cubicBezTo>
                  <a:cubicBezTo>
                    <a:pt x="59" y="505"/>
                    <a:pt x="51" y="189"/>
                    <a:pt x="2" y="10"/>
                  </a:cubicBezTo>
                  <a:cubicBezTo>
                    <a:pt x="0" y="0"/>
                    <a:pt x="7" y="26"/>
                    <a:pt x="8"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4" name="Freeform 283"/>
            <p:cNvSpPr>
              <a:spLocks/>
            </p:cNvSpPr>
            <p:nvPr/>
          </p:nvSpPr>
          <p:spPr bwMode="auto">
            <a:xfrm>
              <a:off x="1892989" y="5666865"/>
              <a:ext cx="138325" cy="689485"/>
            </a:xfrm>
            <a:custGeom>
              <a:avLst/>
              <a:gdLst/>
              <a:ahLst/>
              <a:cxnLst>
                <a:cxn ang="0">
                  <a:pos x="14" y="29"/>
                </a:cxn>
                <a:cxn ang="0">
                  <a:pos x="49" y="703"/>
                </a:cxn>
                <a:cxn ang="0">
                  <a:pos x="36" y="676"/>
                </a:cxn>
                <a:cxn ang="0">
                  <a:pos x="4"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4"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5" name="Freeform 284"/>
            <p:cNvSpPr>
              <a:spLocks/>
            </p:cNvSpPr>
            <p:nvPr/>
          </p:nvSpPr>
          <p:spPr bwMode="auto">
            <a:xfrm>
              <a:off x="3161198" y="5496210"/>
              <a:ext cx="109565" cy="860140"/>
            </a:xfrm>
            <a:custGeom>
              <a:avLst/>
              <a:gdLst/>
              <a:ahLst/>
              <a:cxnLst>
                <a:cxn ang="0">
                  <a:pos x="69" y="37"/>
                </a:cxn>
                <a:cxn ang="0">
                  <a:pos x="41" y="877"/>
                </a:cxn>
                <a:cxn ang="0">
                  <a:pos x="51" y="843"/>
                </a:cxn>
                <a:cxn ang="0">
                  <a:pos x="76" y="13"/>
                </a:cxn>
                <a:cxn ang="0">
                  <a:pos x="69" y="37"/>
                </a:cxn>
              </a:cxnLst>
              <a:rect l="0" t="0" r="r" b="b"/>
              <a:pathLst>
                <a:path w="80" h="877">
                  <a:moveTo>
                    <a:pt x="69" y="37"/>
                  </a:moveTo>
                  <a:cubicBezTo>
                    <a:pt x="0" y="271"/>
                    <a:pt x="6" y="606"/>
                    <a:pt x="41" y="877"/>
                  </a:cubicBezTo>
                  <a:cubicBezTo>
                    <a:pt x="40" y="870"/>
                    <a:pt x="52" y="850"/>
                    <a:pt x="51" y="843"/>
                  </a:cubicBezTo>
                  <a:cubicBezTo>
                    <a:pt x="17" y="581"/>
                    <a:pt x="9" y="242"/>
                    <a:pt x="76" y="13"/>
                  </a:cubicBezTo>
                  <a:cubicBezTo>
                    <a:pt x="80" y="0"/>
                    <a:pt x="70" y="33"/>
                    <a:pt x="69"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6" name="Freeform 285"/>
            <p:cNvSpPr>
              <a:spLocks/>
            </p:cNvSpPr>
            <p:nvPr/>
          </p:nvSpPr>
          <p:spPr bwMode="auto">
            <a:xfrm>
              <a:off x="2229900" y="5481499"/>
              <a:ext cx="160237" cy="874851"/>
            </a:xfrm>
            <a:custGeom>
              <a:avLst/>
              <a:gdLst/>
              <a:ahLst/>
              <a:cxnLst>
                <a:cxn ang="0">
                  <a:pos x="103" y="32"/>
                </a:cxn>
                <a:cxn ang="0">
                  <a:pos x="18" y="892"/>
                </a:cxn>
                <a:cxn ang="0">
                  <a:pos x="30" y="862"/>
                </a:cxn>
                <a:cxn ang="0">
                  <a:pos x="112" y="11"/>
                </a:cxn>
                <a:cxn ang="0">
                  <a:pos x="103" y="32"/>
                </a:cxn>
              </a:cxnLst>
              <a:rect l="0" t="0" r="r" b="b"/>
              <a:pathLst>
                <a:path w="117" h="892">
                  <a:moveTo>
                    <a:pt x="103" y="32"/>
                  </a:moveTo>
                  <a:cubicBezTo>
                    <a:pt x="15" y="239"/>
                    <a:pt x="0" y="592"/>
                    <a:pt x="18" y="892"/>
                  </a:cubicBezTo>
                  <a:cubicBezTo>
                    <a:pt x="17" y="884"/>
                    <a:pt x="31" y="870"/>
                    <a:pt x="30" y="862"/>
                  </a:cubicBezTo>
                  <a:cubicBezTo>
                    <a:pt x="13" y="571"/>
                    <a:pt x="26" y="214"/>
                    <a:pt x="112" y="11"/>
                  </a:cubicBezTo>
                  <a:cubicBezTo>
                    <a:pt x="117" y="0"/>
                    <a:pt x="104" y="29"/>
                    <a:pt x="103"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7" name="Freeform 286"/>
            <p:cNvSpPr>
              <a:spLocks/>
            </p:cNvSpPr>
            <p:nvPr/>
          </p:nvSpPr>
          <p:spPr bwMode="auto">
            <a:xfrm>
              <a:off x="2932482" y="5920886"/>
              <a:ext cx="301303" cy="432522"/>
            </a:xfrm>
            <a:custGeom>
              <a:avLst/>
              <a:gdLst/>
              <a:ahLst/>
              <a:cxnLst>
                <a:cxn ang="0">
                  <a:pos x="194" y="15"/>
                </a:cxn>
                <a:cxn ang="0">
                  <a:pos x="34" y="441"/>
                </a:cxn>
                <a:cxn ang="0">
                  <a:pos x="58" y="427"/>
                </a:cxn>
                <a:cxn ang="0">
                  <a:pos x="211" y="5"/>
                </a:cxn>
                <a:cxn ang="0">
                  <a:pos x="194" y="15"/>
                </a:cxn>
              </a:cxnLst>
              <a:rect l="0" t="0" r="r" b="b"/>
              <a:pathLst>
                <a:path w="220" h="441">
                  <a:moveTo>
                    <a:pt x="194" y="15"/>
                  </a:moveTo>
                  <a:cubicBezTo>
                    <a:pt x="30" y="118"/>
                    <a:pt x="0" y="293"/>
                    <a:pt x="34" y="441"/>
                  </a:cubicBezTo>
                  <a:cubicBezTo>
                    <a:pt x="33"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8" name="Freeform 287"/>
            <p:cNvSpPr>
              <a:spLocks/>
            </p:cNvSpPr>
            <p:nvPr/>
          </p:nvSpPr>
          <p:spPr bwMode="auto">
            <a:xfrm>
              <a:off x="2928373"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6" y="521"/>
                    <a:pt x="26" y="516"/>
                  </a:cubicBezTo>
                  <a:cubicBezTo>
                    <a:pt x="11" y="342"/>
                    <a:pt x="22" y="128"/>
                    <a:pt x="95" y="6"/>
                  </a:cubicBezTo>
                  <a:cubicBezTo>
                    <a:pt x="99" y="0"/>
                    <a:pt x="88"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299" name="Freeform 288"/>
            <p:cNvSpPr>
              <a:spLocks/>
            </p:cNvSpPr>
            <p:nvPr/>
          </p:nvSpPr>
          <p:spPr bwMode="auto">
            <a:xfrm>
              <a:off x="2658572" y="5856155"/>
              <a:ext cx="206803" cy="467830"/>
            </a:xfrm>
            <a:custGeom>
              <a:avLst/>
              <a:gdLst/>
              <a:ahLst/>
              <a:cxnLst>
                <a:cxn ang="0">
                  <a:pos x="130" y="20"/>
                </a:cxn>
                <a:cxn ang="0">
                  <a:pos x="78" y="477"/>
                </a:cxn>
                <a:cxn ang="0">
                  <a:pos x="97" y="459"/>
                </a:cxn>
                <a:cxn ang="0">
                  <a:pos x="144" y="7"/>
                </a:cxn>
                <a:cxn ang="0">
                  <a:pos x="130" y="20"/>
                </a:cxn>
              </a:cxnLst>
              <a:rect l="0" t="0" r="r" b="b"/>
              <a:pathLst>
                <a:path w="151" h="477">
                  <a:moveTo>
                    <a:pt x="130" y="20"/>
                  </a:moveTo>
                  <a:cubicBezTo>
                    <a:pt x="0" y="147"/>
                    <a:pt x="12" y="329"/>
                    <a:pt x="78" y="477"/>
                  </a:cubicBezTo>
                  <a:cubicBezTo>
                    <a:pt x="77" y="473"/>
                    <a:pt x="99" y="462"/>
                    <a:pt x="97" y="459"/>
                  </a:cubicBezTo>
                  <a:cubicBezTo>
                    <a:pt x="33" y="316"/>
                    <a:pt x="17" y="131"/>
                    <a:pt x="144" y="7"/>
                  </a:cubicBezTo>
                  <a:cubicBezTo>
                    <a:pt x="151" y="0"/>
                    <a:pt x="133"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0" name="Freeform 289"/>
            <p:cNvSpPr>
              <a:spLocks/>
            </p:cNvSpPr>
            <p:nvPr/>
          </p:nvSpPr>
          <p:spPr bwMode="auto">
            <a:xfrm>
              <a:off x="2732527" y="5833596"/>
              <a:ext cx="301304"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29" y="119"/>
                    <a:pt x="0" y="293"/>
                    <a:pt x="34" y="442"/>
                  </a:cubicBezTo>
                  <a:cubicBezTo>
                    <a:pt x="33" y="438"/>
                    <a:pt x="58" y="431"/>
                    <a:pt x="58" y="427"/>
                  </a:cubicBezTo>
                  <a:cubicBezTo>
                    <a:pt x="25" y="283"/>
                    <a:pt x="50" y="106"/>
                    <a:pt x="211" y="6"/>
                  </a:cubicBezTo>
                  <a:cubicBezTo>
                    <a:pt x="220" y="0"/>
                    <a:pt x="196"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1" name="Freeform 290"/>
            <p:cNvSpPr>
              <a:spLocks/>
            </p:cNvSpPr>
            <p:nvPr/>
          </p:nvSpPr>
          <p:spPr bwMode="auto">
            <a:xfrm>
              <a:off x="2984526" y="5831636"/>
              <a:ext cx="135586" cy="524714"/>
            </a:xfrm>
            <a:custGeom>
              <a:avLst/>
              <a:gdLst/>
              <a:ahLst/>
              <a:cxnLst>
                <a:cxn ang="0">
                  <a:pos x="87" y="20"/>
                </a:cxn>
                <a:cxn ang="0">
                  <a:pos x="15" y="535"/>
                </a:cxn>
                <a:cxn ang="0">
                  <a:pos x="26" y="517"/>
                </a:cxn>
                <a:cxn ang="0">
                  <a:pos x="95" y="7"/>
                </a:cxn>
                <a:cxn ang="0">
                  <a:pos x="87" y="20"/>
                </a:cxn>
              </a:cxnLst>
              <a:rect l="0" t="0" r="r" b="b"/>
              <a:pathLst>
                <a:path w="99" h="535">
                  <a:moveTo>
                    <a:pt x="87" y="20"/>
                  </a:moveTo>
                  <a:cubicBezTo>
                    <a:pt x="13" y="144"/>
                    <a:pt x="0" y="355"/>
                    <a:pt x="15" y="535"/>
                  </a:cubicBezTo>
                  <a:cubicBezTo>
                    <a:pt x="15" y="530"/>
                    <a:pt x="26" y="522"/>
                    <a:pt x="26" y="517"/>
                  </a:cubicBezTo>
                  <a:cubicBezTo>
                    <a:pt x="11" y="343"/>
                    <a:pt x="23" y="129"/>
                    <a:pt x="95" y="7"/>
                  </a:cubicBezTo>
                  <a:cubicBezTo>
                    <a:pt x="99" y="0"/>
                    <a:pt x="89" y="18"/>
                    <a:pt x="87"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2" name="Freeform 291"/>
            <p:cNvSpPr>
              <a:spLocks/>
            </p:cNvSpPr>
            <p:nvPr/>
          </p:nvSpPr>
          <p:spPr bwMode="auto">
            <a:xfrm>
              <a:off x="3002330" y="5884598"/>
              <a:ext cx="205434" cy="467828"/>
            </a:xfrm>
            <a:custGeom>
              <a:avLst/>
              <a:gdLst/>
              <a:ahLst/>
              <a:cxnLst>
                <a:cxn ang="0">
                  <a:pos x="130" y="19"/>
                </a:cxn>
                <a:cxn ang="0">
                  <a:pos x="78" y="477"/>
                </a:cxn>
                <a:cxn ang="0">
                  <a:pos x="97" y="458"/>
                </a:cxn>
                <a:cxn ang="0">
                  <a:pos x="143" y="7"/>
                </a:cxn>
                <a:cxn ang="0">
                  <a:pos x="130" y="19"/>
                </a:cxn>
              </a:cxnLst>
              <a:rect l="0" t="0" r="r" b="b"/>
              <a:pathLst>
                <a:path w="150" h="477">
                  <a:moveTo>
                    <a:pt x="130" y="19"/>
                  </a:moveTo>
                  <a:cubicBezTo>
                    <a:pt x="0" y="147"/>
                    <a:pt x="12" y="329"/>
                    <a:pt x="78" y="477"/>
                  </a:cubicBezTo>
                  <a:cubicBezTo>
                    <a:pt x="76" y="473"/>
                    <a:pt x="98" y="462"/>
                    <a:pt x="97" y="458"/>
                  </a:cubicBezTo>
                  <a:cubicBezTo>
                    <a:pt x="33" y="316"/>
                    <a:pt x="16" y="131"/>
                    <a:pt x="143" y="7"/>
                  </a:cubicBezTo>
                  <a:cubicBezTo>
                    <a:pt x="150"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3" name="Freeform 292"/>
            <p:cNvSpPr>
              <a:spLocks/>
            </p:cNvSpPr>
            <p:nvPr/>
          </p:nvSpPr>
          <p:spPr bwMode="auto">
            <a:xfrm>
              <a:off x="2751701" y="5734539"/>
              <a:ext cx="238303" cy="593369"/>
            </a:xfrm>
            <a:custGeom>
              <a:avLst/>
              <a:gdLst/>
              <a:ahLst/>
              <a:cxnLst>
                <a:cxn ang="0">
                  <a:pos x="21" y="21"/>
                </a:cxn>
                <a:cxn ang="0">
                  <a:pos x="147" y="605"/>
                </a:cxn>
                <a:cxn ang="0">
                  <a:pos x="128" y="585"/>
                </a:cxn>
                <a:cxn ang="0">
                  <a:pos x="8" y="7"/>
                </a:cxn>
                <a:cxn ang="0">
                  <a:pos x="21" y="21"/>
                </a:cxn>
              </a:cxnLst>
              <a:rect l="0" t="0" r="r" b="b"/>
              <a:pathLst>
                <a:path w="174" h="605">
                  <a:moveTo>
                    <a:pt x="21" y="21"/>
                  </a:moveTo>
                  <a:cubicBezTo>
                    <a:pt x="151" y="162"/>
                    <a:pt x="174" y="401"/>
                    <a:pt x="147" y="605"/>
                  </a:cubicBezTo>
                  <a:cubicBezTo>
                    <a:pt x="148" y="600"/>
                    <a:pt x="128" y="590"/>
                    <a:pt x="128" y="585"/>
                  </a:cubicBezTo>
                  <a:cubicBezTo>
                    <a:pt x="154" y="387"/>
                    <a:pt x="134" y="145"/>
                    <a:pt x="8" y="7"/>
                  </a:cubicBezTo>
                  <a:cubicBezTo>
                    <a:pt x="0" y="0"/>
                    <a:pt x="19" y="19"/>
                    <a:pt x="21"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4" name="Freeform 293"/>
            <p:cNvSpPr>
              <a:spLocks/>
            </p:cNvSpPr>
            <p:nvPr/>
          </p:nvSpPr>
          <p:spPr bwMode="auto">
            <a:xfrm>
              <a:off x="2790049" y="5671770"/>
              <a:ext cx="236932" cy="593369"/>
            </a:xfrm>
            <a:custGeom>
              <a:avLst/>
              <a:gdLst/>
              <a:ahLst/>
              <a:cxnLst>
                <a:cxn ang="0">
                  <a:pos x="20" y="22"/>
                </a:cxn>
                <a:cxn ang="0">
                  <a:pos x="146" y="605"/>
                </a:cxn>
                <a:cxn ang="0">
                  <a:pos x="128" y="585"/>
                </a:cxn>
                <a:cxn ang="0">
                  <a:pos x="7" y="8"/>
                </a:cxn>
                <a:cxn ang="0">
                  <a:pos x="20" y="22"/>
                </a:cxn>
              </a:cxnLst>
              <a:rect l="0" t="0" r="r" b="b"/>
              <a:pathLst>
                <a:path w="173" h="605">
                  <a:moveTo>
                    <a:pt x="20" y="22"/>
                  </a:moveTo>
                  <a:cubicBezTo>
                    <a:pt x="150" y="162"/>
                    <a:pt x="173" y="401"/>
                    <a:pt x="146" y="605"/>
                  </a:cubicBezTo>
                  <a:cubicBezTo>
                    <a:pt x="147" y="600"/>
                    <a:pt x="127" y="590"/>
                    <a:pt x="128" y="585"/>
                  </a:cubicBezTo>
                  <a:cubicBezTo>
                    <a:pt x="154" y="388"/>
                    <a:pt x="133" y="145"/>
                    <a:pt x="7" y="8"/>
                  </a:cubicBezTo>
                  <a:cubicBezTo>
                    <a:pt x="0" y="0"/>
                    <a:pt x="18" y="19"/>
                    <a:pt x="20"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5" name="Freeform 294"/>
            <p:cNvSpPr>
              <a:spLocks/>
            </p:cNvSpPr>
            <p:nvPr/>
          </p:nvSpPr>
          <p:spPr bwMode="auto">
            <a:xfrm>
              <a:off x="2829765" y="5616846"/>
              <a:ext cx="108196" cy="716947"/>
            </a:xfrm>
            <a:custGeom>
              <a:avLst/>
              <a:gdLst/>
              <a:ahLst/>
              <a:cxnLst>
                <a:cxn ang="0">
                  <a:pos x="10" y="26"/>
                </a:cxn>
                <a:cxn ang="0">
                  <a:pos x="67" y="731"/>
                </a:cxn>
                <a:cxn ang="0">
                  <a:pos x="58" y="707"/>
                </a:cxn>
                <a:cxn ang="0">
                  <a:pos x="4" y="9"/>
                </a:cxn>
                <a:cxn ang="0">
                  <a:pos x="10" y="26"/>
                </a:cxn>
              </a:cxnLst>
              <a:rect l="0" t="0" r="r" b="b"/>
              <a:pathLst>
                <a:path w="79" h="731">
                  <a:moveTo>
                    <a:pt x="10" y="26"/>
                  </a:moveTo>
                  <a:cubicBezTo>
                    <a:pt x="68" y="196"/>
                    <a:pt x="79" y="485"/>
                    <a:pt x="67" y="731"/>
                  </a:cubicBezTo>
                  <a:cubicBezTo>
                    <a:pt x="67" y="725"/>
                    <a:pt x="58" y="713"/>
                    <a:pt x="58" y="707"/>
                  </a:cubicBezTo>
                  <a:cubicBezTo>
                    <a:pt x="70" y="468"/>
                    <a:pt x="61" y="175"/>
                    <a:pt x="4" y="9"/>
                  </a:cubicBezTo>
                  <a:cubicBezTo>
                    <a:pt x="0" y="0"/>
                    <a:pt x="9" y="23"/>
                    <a:pt x="10"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6" name="Freeform 295"/>
            <p:cNvSpPr>
              <a:spLocks/>
            </p:cNvSpPr>
            <p:nvPr/>
          </p:nvSpPr>
          <p:spPr bwMode="auto">
            <a:xfrm>
              <a:off x="2747592" y="5687462"/>
              <a:ext cx="162977" cy="641426"/>
            </a:xfrm>
            <a:custGeom>
              <a:avLst/>
              <a:gdLst/>
              <a:ahLst/>
              <a:cxnLst>
                <a:cxn ang="0">
                  <a:pos x="17" y="27"/>
                </a:cxn>
                <a:cxn ang="0">
                  <a:pos x="58" y="654"/>
                </a:cxn>
                <a:cxn ang="0">
                  <a:pos x="43" y="629"/>
                </a:cxn>
                <a:cxn ang="0">
                  <a:pos x="6" y="10"/>
                </a:cxn>
                <a:cxn ang="0">
                  <a:pos x="17" y="27"/>
                </a:cxn>
              </a:cxnLst>
              <a:rect l="0" t="0" r="r" b="b"/>
              <a:pathLst>
                <a:path w="119" h="654">
                  <a:moveTo>
                    <a:pt x="17" y="27"/>
                  </a:moveTo>
                  <a:cubicBezTo>
                    <a:pt x="119" y="202"/>
                    <a:pt x="110" y="452"/>
                    <a:pt x="58" y="654"/>
                  </a:cubicBezTo>
                  <a:cubicBezTo>
                    <a:pt x="59" y="649"/>
                    <a:pt x="41" y="634"/>
                    <a:pt x="43" y="629"/>
                  </a:cubicBezTo>
                  <a:cubicBezTo>
                    <a:pt x="93" y="433"/>
                    <a:pt x="106" y="180"/>
                    <a:pt x="6" y="10"/>
                  </a:cubicBezTo>
                  <a:cubicBezTo>
                    <a:pt x="0" y="0"/>
                    <a:pt x="15" y="24"/>
                    <a:pt x="17"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7" name="Freeform 296"/>
            <p:cNvSpPr>
              <a:spLocks/>
            </p:cNvSpPr>
            <p:nvPr/>
          </p:nvSpPr>
          <p:spPr bwMode="auto">
            <a:xfrm>
              <a:off x="2554485" y="6006214"/>
              <a:ext cx="135586" cy="296194"/>
            </a:xfrm>
            <a:custGeom>
              <a:avLst/>
              <a:gdLst/>
              <a:ahLst/>
              <a:cxnLst>
                <a:cxn ang="0">
                  <a:pos x="87" y="11"/>
                </a:cxn>
                <a:cxn ang="0">
                  <a:pos x="15" y="302"/>
                </a:cxn>
                <a:cxn ang="0">
                  <a:pos x="26" y="292"/>
                </a:cxn>
                <a:cxn ang="0">
                  <a:pos x="95" y="4"/>
                </a:cxn>
                <a:cxn ang="0">
                  <a:pos x="87" y="11"/>
                </a:cxn>
              </a:cxnLst>
              <a:rect l="0" t="0" r="r" b="b"/>
              <a:pathLst>
                <a:path w="99" h="302">
                  <a:moveTo>
                    <a:pt x="87" y="11"/>
                  </a:moveTo>
                  <a:cubicBezTo>
                    <a:pt x="13" y="81"/>
                    <a:pt x="0" y="200"/>
                    <a:pt x="15" y="302"/>
                  </a:cubicBezTo>
                  <a:cubicBezTo>
                    <a:pt x="15" y="299"/>
                    <a:pt x="26" y="294"/>
                    <a:pt x="26" y="292"/>
                  </a:cubicBezTo>
                  <a:cubicBezTo>
                    <a:pt x="11" y="193"/>
                    <a:pt x="23" y="72"/>
                    <a:pt x="95" y="4"/>
                  </a:cubicBezTo>
                  <a:cubicBezTo>
                    <a:pt x="99" y="0"/>
                    <a:pt x="89" y="10"/>
                    <a:pt x="8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8" name="Freeform 297"/>
            <p:cNvSpPr>
              <a:spLocks/>
            </p:cNvSpPr>
            <p:nvPr/>
          </p:nvSpPr>
          <p:spPr bwMode="auto">
            <a:xfrm>
              <a:off x="2572289" y="5774751"/>
              <a:ext cx="162978" cy="541388"/>
            </a:xfrm>
            <a:custGeom>
              <a:avLst/>
              <a:gdLst/>
              <a:ahLst/>
              <a:cxnLst>
                <a:cxn ang="0">
                  <a:pos x="16" y="23"/>
                </a:cxn>
                <a:cxn ang="0">
                  <a:pos x="56" y="552"/>
                </a:cxn>
                <a:cxn ang="0">
                  <a:pos x="41" y="531"/>
                </a:cxn>
                <a:cxn ang="0">
                  <a:pos x="6" y="8"/>
                </a:cxn>
                <a:cxn ang="0">
                  <a:pos x="16" y="23"/>
                </a:cxn>
              </a:cxnLst>
              <a:rect l="0" t="0" r="r" b="b"/>
              <a:pathLst>
                <a:path w="119" h="552">
                  <a:moveTo>
                    <a:pt x="16" y="23"/>
                  </a:moveTo>
                  <a:cubicBezTo>
                    <a:pt x="119" y="170"/>
                    <a:pt x="108" y="382"/>
                    <a:pt x="56" y="552"/>
                  </a:cubicBezTo>
                  <a:cubicBezTo>
                    <a:pt x="57" y="548"/>
                    <a:pt x="40" y="536"/>
                    <a:pt x="41" y="531"/>
                  </a:cubicBezTo>
                  <a:cubicBezTo>
                    <a:pt x="92" y="366"/>
                    <a:pt x="106" y="152"/>
                    <a:pt x="6" y="8"/>
                  </a:cubicBezTo>
                  <a:cubicBezTo>
                    <a:pt x="0" y="0"/>
                    <a:pt x="15" y="21"/>
                    <a:pt x="16"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09" name="Freeform 298"/>
            <p:cNvSpPr>
              <a:spLocks/>
            </p:cNvSpPr>
            <p:nvPr/>
          </p:nvSpPr>
          <p:spPr bwMode="auto">
            <a:xfrm>
              <a:off x="2358638" y="5702174"/>
              <a:ext cx="195847" cy="603177"/>
            </a:xfrm>
            <a:custGeom>
              <a:avLst/>
              <a:gdLst/>
              <a:ahLst/>
              <a:cxnLst>
                <a:cxn ang="0">
                  <a:pos x="56" y="25"/>
                </a:cxn>
                <a:cxn ang="0">
                  <a:pos x="15" y="615"/>
                </a:cxn>
                <a:cxn ang="0">
                  <a:pos x="2" y="592"/>
                </a:cxn>
                <a:cxn ang="0">
                  <a:pos x="46" y="9"/>
                </a:cxn>
                <a:cxn ang="0">
                  <a:pos x="56" y="25"/>
                </a:cxn>
              </a:cxnLst>
              <a:rect l="0" t="0" r="r" b="b"/>
              <a:pathLst>
                <a:path w="143" h="615">
                  <a:moveTo>
                    <a:pt x="56" y="25"/>
                  </a:moveTo>
                  <a:cubicBezTo>
                    <a:pt x="143" y="182"/>
                    <a:pt x="98" y="420"/>
                    <a:pt x="15" y="615"/>
                  </a:cubicBezTo>
                  <a:cubicBezTo>
                    <a:pt x="17" y="610"/>
                    <a:pt x="0" y="597"/>
                    <a:pt x="2" y="592"/>
                  </a:cubicBezTo>
                  <a:cubicBezTo>
                    <a:pt x="83" y="403"/>
                    <a:pt x="132" y="163"/>
                    <a:pt x="46"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0" name="Freeform 299"/>
            <p:cNvSpPr>
              <a:spLocks/>
            </p:cNvSpPr>
            <p:nvPr/>
          </p:nvSpPr>
          <p:spPr bwMode="auto">
            <a:xfrm>
              <a:off x="2539420" y="5815943"/>
              <a:ext cx="135587" cy="523734"/>
            </a:xfrm>
            <a:custGeom>
              <a:avLst/>
              <a:gdLst/>
              <a:ahLst/>
              <a:cxnLst>
                <a:cxn ang="0">
                  <a:pos x="11" y="19"/>
                </a:cxn>
                <a:cxn ang="0">
                  <a:pos x="83" y="534"/>
                </a:cxn>
                <a:cxn ang="0">
                  <a:pos x="73" y="516"/>
                </a:cxn>
                <a:cxn ang="0">
                  <a:pos x="4" y="7"/>
                </a:cxn>
                <a:cxn ang="0">
                  <a:pos x="11" y="19"/>
                </a:cxn>
              </a:cxnLst>
              <a:rect l="0" t="0" r="r" b="b"/>
              <a:pathLst>
                <a:path w="99" h="534">
                  <a:moveTo>
                    <a:pt x="11" y="19"/>
                  </a:moveTo>
                  <a:cubicBezTo>
                    <a:pt x="85" y="143"/>
                    <a:pt x="99" y="354"/>
                    <a:pt x="83" y="534"/>
                  </a:cubicBezTo>
                  <a:cubicBezTo>
                    <a:pt x="84" y="530"/>
                    <a:pt x="72" y="521"/>
                    <a:pt x="73" y="516"/>
                  </a:cubicBezTo>
                  <a:cubicBezTo>
                    <a:pt x="88" y="342"/>
                    <a:pt x="76" y="128"/>
                    <a:pt x="4" y="7"/>
                  </a:cubicBezTo>
                  <a:cubicBezTo>
                    <a:pt x="0" y="0"/>
                    <a:pt x="10" y="17"/>
                    <a:pt x="1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1" name="Freeform 300"/>
            <p:cNvSpPr>
              <a:spLocks/>
            </p:cNvSpPr>
            <p:nvPr/>
          </p:nvSpPr>
          <p:spPr bwMode="auto">
            <a:xfrm>
              <a:off x="2307964" y="5856155"/>
              <a:ext cx="205434" cy="467830"/>
            </a:xfrm>
            <a:custGeom>
              <a:avLst/>
              <a:gdLst/>
              <a:ahLst/>
              <a:cxnLst>
                <a:cxn ang="0">
                  <a:pos x="20" y="19"/>
                </a:cxn>
                <a:cxn ang="0">
                  <a:pos x="72" y="477"/>
                </a:cxn>
                <a:cxn ang="0">
                  <a:pos x="53" y="459"/>
                </a:cxn>
                <a:cxn ang="0">
                  <a:pos x="7" y="7"/>
                </a:cxn>
                <a:cxn ang="0">
                  <a:pos x="20" y="19"/>
                </a:cxn>
              </a:cxnLst>
              <a:rect l="0" t="0" r="r" b="b"/>
              <a:pathLst>
                <a:path w="150" h="477">
                  <a:moveTo>
                    <a:pt x="20" y="19"/>
                  </a:moveTo>
                  <a:cubicBezTo>
                    <a:pt x="150" y="147"/>
                    <a:pt x="138" y="329"/>
                    <a:pt x="72" y="477"/>
                  </a:cubicBezTo>
                  <a:cubicBezTo>
                    <a:pt x="74" y="473"/>
                    <a:pt x="52" y="462"/>
                    <a:pt x="53" y="459"/>
                  </a:cubicBezTo>
                  <a:cubicBezTo>
                    <a:pt x="117" y="316"/>
                    <a:pt x="134" y="131"/>
                    <a:pt x="7" y="7"/>
                  </a:cubicBezTo>
                  <a:cubicBezTo>
                    <a:pt x="0" y="0"/>
                    <a:pt x="18" y="17"/>
                    <a:pt x="2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2" name="Freeform 301"/>
            <p:cNvSpPr>
              <a:spLocks/>
            </p:cNvSpPr>
            <p:nvPr/>
          </p:nvSpPr>
          <p:spPr bwMode="auto">
            <a:xfrm>
              <a:off x="2659941" y="5754154"/>
              <a:ext cx="162977" cy="582581"/>
            </a:xfrm>
            <a:custGeom>
              <a:avLst/>
              <a:gdLst/>
              <a:ahLst/>
              <a:cxnLst>
                <a:cxn ang="0">
                  <a:pos x="103" y="24"/>
                </a:cxn>
                <a:cxn ang="0">
                  <a:pos x="61" y="594"/>
                </a:cxn>
                <a:cxn ang="0">
                  <a:pos x="76" y="572"/>
                </a:cxn>
                <a:cxn ang="0">
                  <a:pos x="113" y="8"/>
                </a:cxn>
                <a:cxn ang="0">
                  <a:pos x="103" y="24"/>
                </a:cxn>
              </a:cxnLst>
              <a:rect l="0" t="0" r="r" b="b"/>
              <a:pathLst>
                <a:path w="119" h="594">
                  <a:moveTo>
                    <a:pt x="103" y="24"/>
                  </a:moveTo>
                  <a:cubicBezTo>
                    <a:pt x="0" y="183"/>
                    <a:pt x="9" y="411"/>
                    <a:pt x="61" y="594"/>
                  </a:cubicBezTo>
                  <a:cubicBezTo>
                    <a:pt x="59" y="590"/>
                    <a:pt x="77" y="576"/>
                    <a:pt x="76" y="572"/>
                  </a:cubicBezTo>
                  <a:cubicBezTo>
                    <a:pt x="26" y="394"/>
                    <a:pt x="13" y="163"/>
                    <a:pt x="113" y="8"/>
                  </a:cubicBezTo>
                  <a:cubicBezTo>
                    <a:pt x="119" y="0"/>
                    <a:pt x="104"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3" name="Freeform 302"/>
            <p:cNvSpPr>
              <a:spLocks/>
            </p:cNvSpPr>
            <p:nvPr/>
          </p:nvSpPr>
          <p:spPr bwMode="auto">
            <a:xfrm>
              <a:off x="2083357"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6" y="517"/>
                    <a:pt x="47" y="508"/>
                    <a:pt x="46" y="504"/>
                  </a:cubicBezTo>
                  <a:cubicBezTo>
                    <a:pt x="20" y="334"/>
                    <a:pt x="40" y="125"/>
                    <a:pt x="167" y="7"/>
                  </a:cubicBezTo>
                  <a:cubicBezTo>
                    <a:pt x="174"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4" name="Freeform 303"/>
            <p:cNvSpPr>
              <a:spLocks/>
            </p:cNvSpPr>
            <p:nvPr/>
          </p:nvSpPr>
          <p:spPr bwMode="auto">
            <a:xfrm>
              <a:off x="2375073" y="5917944"/>
              <a:ext cx="219129" cy="432522"/>
            </a:xfrm>
            <a:custGeom>
              <a:avLst/>
              <a:gdLst/>
              <a:ahLst/>
              <a:cxnLst>
                <a:cxn ang="0">
                  <a:pos x="141" y="15"/>
                </a:cxn>
                <a:cxn ang="0">
                  <a:pos x="25" y="441"/>
                </a:cxn>
                <a:cxn ang="0">
                  <a:pos x="42" y="427"/>
                </a:cxn>
                <a:cxn ang="0">
                  <a:pos x="154" y="5"/>
                </a:cxn>
                <a:cxn ang="0">
                  <a:pos x="141" y="15"/>
                </a:cxn>
              </a:cxnLst>
              <a:rect l="0" t="0" r="r" b="b"/>
              <a:pathLst>
                <a:path w="160" h="441">
                  <a:moveTo>
                    <a:pt x="141" y="15"/>
                  </a:moveTo>
                  <a:cubicBezTo>
                    <a:pt x="22" y="118"/>
                    <a:pt x="0" y="293"/>
                    <a:pt x="25" y="441"/>
                  </a:cubicBezTo>
                  <a:cubicBezTo>
                    <a:pt x="24" y="438"/>
                    <a:pt x="43" y="431"/>
                    <a:pt x="42" y="427"/>
                  </a:cubicBezTo>
                  <a:cubicBezTo>
                    <a:pt x="18" y="283"/>
                    <a:pt x="37" y="106"/>
                    <a:pt x="154" y="5"/>
                  </a:cubicBezTo>
                  <a:cubicBezTo>
                    <a:pt x="160" y="0"/>
                    <a:pt x="143" y="14"/>
                    <a:pt x="141"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5" name="Freeform 304"/>
            <p:cNvSpPr>
              <a:spLocks/>
            </p:cNvSpPr>
            <p:nvPr/>
          </p:nvSpPr>
          <p:spPr bwMode="auto">
            <a:xfrm>
              <a:off x="2294269" y="5804174"/>
              <a:ext cx="98608" cy="523733"/>
            </a:xfrm>
            <a:custGeom>
              <a:avLst/>
              <a:gdLst/>
              <a:ahLst/>
              <a:cxnLst>
                <a:cxn ang="0">
                  <a:pos x="63" y="19"/>
                </a:cxn>
                <a:cxn ang="0">
                  <a:pos x="11" y="534"/>
                </a:cxn>
                <a:cxn ang="0">
                  <a:pos x="19" y="516"/>
                </a:cxn>
                <a:cxn ang="0">
                  <a:pos x="69" y="6"/>
                </a:cxn>
                <a:cxn ang="0">
                  <a:pos x="63" y="19"/>
                </a:cxn>
              </a:cxnLst>
              <a:rect l="0" t="0" r="r" b="b"/>
              <a:pathLst>
                <a:path w="72" h="534">
                  <a:moveTo>
                    <a:pt x="63" y="19"/>
                  </a:moveTo>
                  <a:cubicBezTo>
                    <a:pt x="9" y="143"/>
                    <a:pt x="0" y="354"/>
                    <a:pt x="11" y="534"/>
                  </a:cubicBezTo>
                  <a:cubicBezTo>
                    <a:pt x="10" y="530"/>
                    <a:pt x="19" y="521"/>
                    <a:pt x="19" y="516"/>
                  </a:cubicBezTo>
                  <a:cubicBezTo>
                    <a:pt x="8" y="342"/>
                    <a:pt x="16" y="128"/>
                    <a:pt x="69" y="6"/>
                  </a:cubicBezTo>
                  <a:cubicBezTo>
                    <a:pt x="72" y="0"/>
                    <a:pt x="64" y="17"/>
                    <a:pt x="6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6" name="Freeform 305"/>
            <p:cNvSpPr>
              <a:spLocks/>
            </p:cNvSpPr>
            <p:nvPr/>
          </p:nvSpPr>
          <p:spPr bwMode="auto">
            <a:xfrm>
              <a:off x="2097053" y="5856155"/>
              <a:ext cx="149281" cy="467830"/>
            </a:xfrm>
            <a:custGeom>
              <a:avLst/>
              <a:gdLst/>
              <a:ahLst/>
              <a:cxnLst>
                <a:cxn ang="0">
                  <a:pos x="94" y="20"/>
                </a:cxn>
                <a:cxn ang="0">
                  <a:pos x="56" y="477"/>
                </a:cxn>
                <a:cxn ang="0">
                  <a:pos x="70" y="459"/>
                </a:cxn>
                <a:cxn ang="0">
                  <a:pos x="104" y="7"/>
                </a:cxn>
                <a:cxn ang="0">
                  <a:pos x="94" y="20"/>
                </a:cxn>
              </a:cxnLst>
              <a:rect l="0" t="0" r="r" b="b"/>
              <a:pathLst>
                <a:path w="109" h="477">
                  <a:moveTo>
                    <a:pt x="94" y="20"/>
                  </a:moveTo>
                  <a:cubicBezTo>
                    <a:pt x="0" y="147"/>
                    <a:pt x="8" y="329"/>
                    <a:pt x="56" y="477"/>
                  </a:cubicBezTo>
                  <a:cubicBezTo>
                    <a:pt x="55" y="473"/>
                    <a:pt x="72" y="463"/>
                    <a:pt x="70" y="459"/>
                  </a:cubicBezTo>
                  <a:cubicBezTo>
                    <a:pt x="24" y="316"/>
                    <a:pt x="12" y="131"/>
                    <a:pt x="104" y="7"/>
                  </a:cubicBezTo>
                  <a:cubicBezTo>
                    <a:pt x="109" y="0"/>
                    <a:pt x="96" y="17"/>
                    <a:pt x="94"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7" name="Freeform 306"/>
            <p:cNvSpPr>
              <a:spLocks/>
            </p:cNvSpPr>
            <p:nvPr/>
          </p:nvSpPr>
          <p:spPr bwMode="auto">
            <a:xfrm>
              <a:off x="2149096" y="5833596"/>
              <a:ext cx="220499" cy="433504"/>
            </a:xfrm>
            <a:custGeom>
              <a:avLst/>
              <a:gdLst/>
              <a:ahLst/>
              <a:cxnLst>
                <a:cxn ang="0">
                  <a:pos x="142" y="16"/>
                </a:cxn>
                <a:cxn ang="0">
                  <a:pos x="25" y="442"/>
                </a:cxn>
                <a:cxn ang="0">
                  <a:pos x="43" y="427"/>
                </a:cxn>
                <a:cxn ang="0">
                  <a:pos x="154" y="6"/>
                </a:cxn>
                <a:cxn ang="0">
                  <a:pos x="142" y="16"/>
                </a:cxn>
              </a:cxnLst>
              <a:rect l="0" t="0" r="r" b="b"/>
              <a:pathLst>
                <a:path w="161" h="442">
                  <a:moveTo>
                    <a:pt x="142" y="16"/>
                  </a:moveTo>
                  <a:cubicBezTo>
                    <a:pt x="22" y="119"/>
                    <a:pt x="0" y="293"/>
                    <a:pt x="25" y="442"/>
                  </a:cubicBezTo>
                  <a:cubicBezTo>
                    <a:pt x="25" y="438"/>
                    <a:pt x="43" y="431"/>
                    <a:pt x="43" y="427"/>
                  </a:cubicBezTo>
                  <a:cubicBezTo>
                    <a:pt x="19" y="283"/>
                    <a:pt x="37" y="106"/>
                    <a:pt x="154" y="6"/>
                  </a:cubicBezTo>
                  <a:cubicBezTo>
                    <a:pt x="161" y="0"/>
                    <a:pt x="144" y="14"/>
                    <a:pt x="142"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8" name="Freeform 307"/>
            <p:cNvSpPr>
              <a:spLocks/>
            </p:cNvSpPr>
            <p:nvPr/>
          </p:nvSpPr>
          <p:spPr bwMode="auto">
            <a:xfrm>
              <a:off x="2587355" y="5810058"/>
              <a:ext cx="98608"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4"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19" name="Freeform 308"/>
            <p:cNvSpPr>
              <a:spLocks/>
            </p:cNvSpPr>
            <p:nvPr/>
          </p:nvSpPr>
          <p:spPr bwMode="auto">
            <a:xfrm>
              <a:off x="2599680" y="5862040"/>
              <a:ext cx="150652"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2"/>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0" name="Freeform 309"/>
            <p:cNvSpPr>
              <a:spLocks/>
            </p:cNvSpPr>
            <p:nvPr/>
          </p:nvSpPr>
          <p:spPr bwMode="auto">
            <a:xfrm>
              <a:off x="2192921" y="5731597"/>
              <a:ext cx="172565" cy="593369"/>
            </a:xfrm>
            <a:custGeom>
              <a:avLst/>
              <a:gdLst/>
              <a:ahLst/>
              <a:cxnLst>
                <a:cxn ang="0">
                  <a:pos x="15" y="22"/>
                </a:cxn>
                <a:cxn ang="0">
                  <a:pos x="107" y="605"/>
                </a:cxn>
                <a:cxn ang="0">
                  <a:pos x="93" y="585"/>
                </a:cxn>
                <a:cxn ang="0">
                  <a:pos x="5" y="7"/>
                </a:cxn>
                <a:cxn ang="0">
                  <a:pos x="15" y="22"/>
                </a:cxn>
              </a:cxnLst>
              <a:rect l="0" t="0" r="r" b="b"/>
              <a:pathLst>
                <a:path w="126" h="605">
                  <a:moveTo>
                    <a:pt x="15" y="22"/>
                  </a:moveTo>
                  <a:cubicBezTo>
                    <a:pt x="109" y="162"/>
                    <a:pt x="126" y="401"/>
                    <a:pt x="107" y="605"/>
                  </a:cubicBezTo>
                  <a:cubicBezTo>
                    <a:pt x="107" y="600"/>
                    <a:pt x="92"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1" name="Freeform 310"/>
            <p:cNvSpPr>
              <a:spLocks/>
            </p:cNvSpPr>
            <p:nvPr/>
          </p:nvSpPr>
          <p:spPr bwMode="auto">
            <a:xfrm>
              <a:off x="2494225" y="5645289"/>
              <a:ext cx="280759" cy="674773"/>
            </a:xfrm>
            <a:custGeom>
              <a:avLst/>
              <a:gdLst/>
              <a:ahLst/>
              <a:cxnLst>
                <a:cxn ang="0">
                  <a:pos x="177" y="28"/>
                </a:cxn>
                <a:cxn ang="0">
                  <a:pos x="98" y="688"/>
                </a:cxn>
                <a:cxn ang="0">
                  <a:pos x="124" y="662"/>
                </a:cxn>
                <a:cxn ang="0">
                  <a:pos x="196" y="10"/>
                </a:cxn>
                <a:cxn ang="0">
                  <a:pos x="177" y="28"/>
                </a:cxn>
              </a:cxnLst>
              <a:rect l="0" t="0" r="r" b="b"/>
              <a:pathLst>
                <a:path w="205" h="688">
                  <a:moveTo>
                    <a:pt x="177" y="28"/>
                  </a:moveTo>
                  <a:cubicBezTo>
                    <a:pt x="0" y="213"/>
                    <a:pt x="13" y="476"/>
                    <a:pt x="98" y="688"/>
                  </a:cubicBezTo>
                  <a:cubicBezTo>
                    <a:pt x="96" y="683"/>
                    <a:pt x="126" y="667"/>
                    <a:pt x="124" y="662"/>
                  </a:cubicBezTo>
                  <a:cubicBezTo>
                    <a:pt x="41" y="456"/>
                    <a:pt x="23" y="190"/>
                    <a:pt x="196" y="10"/>
                  </a:cubicBezTo>
                  <a:cubicBezTo>
                    <a:pt x="205" y="0"/>
                    <a:pt x="180" y="25"/>
                    <a:pt x="177"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2" name="Freeform 311"/>
            <p:cNvSpPr>
              <a:spLocks/>
            </p:cNvSpPr>
            <p:nvPr/>
          </p:nvSpPr>
          <p:spPr bwMode="auto">
            <a:xfrm>
              <a:off x="2416160" y="5631558"/>
              <a:ext cx="173933" cy="593369"/>
            </a:xfrm>
            <a:custGeom>
              <a:avLst/>
              <a:gdLst/>
              <a:ahLst/>
              <a:cxnLst>
                <a:cxn ang="0">
                  <a:pos x="15" y="21"/>
                </a:cxn>
                <a:cxn ang="0">
                  <a:pos x="107" y="605"/>
                </a:cxn>
                <a:cxn ang="0">
                  <a:pos x="94" y="585"/>
                </a:cxn>
                <a:cxn ang="0">
                  <a:pos x="6" y="7"/>
                </a:cxn>
                <a:cxn ang="0">
                  <a:pos x="15" y="21"/>
                </a:cxn>
              </a:cxnLst>
              <a:rect l="0" t="0" r="r" b="b"/>
              <a:pathLst>
                <a:path w="127" h="605">
                  <a:moveTo>
                    <a:pt x="15" y="21"/>
                  </a:moveTo>
                  <a:cubicBezTo>
                    <a:pt x="110" y="162"/>
                    <a:pt x="127" y="401"/>
                    <a:pt x="107" y="605"/>
                  </a:cubicBezTo>
                  <a:cubicBezTo>
                    <a:pt x="108" y="600"/>
                    <a:pt x="93" y="590"/>
                    <a:pt x="94" y="585"/>
                  </a:cubicBezTo>
                  <a:cubicBezTo>
                    <a:pt x="113" y="387"/>
                    <a:pt x="98" y="145"/>
                    <a:pt x="6" y="7"/>
                  </a:cubicBezTo>
                  <a:cubicBezTo>
                    <a:pt x="0" y="0"/>
                    <a:pt x="14"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3" name="Freeform 312"/>
            <p:cNvSpPr>
              <a:spLocks/>
            </p:cNvSpPr>
            <p:nvPr/>
          </p:nvSpPr>
          <p:spPr bwMode="auto">
            <a:xfrm>
              <a:off x="2180596" y="5625673"/>
              <a:ext cx="268433" cy="708119"/>
            </a:xfrm>
            <a:custGeom>
              <a:avLst/>
              <a:gdLst/>
              <a:ahLst/>
              <a:cxnLst>
                <a:cxn ang="0">
                  <a:pos x="23" y="26"/>
                </a:cxn>
                <a:cxn ang="0">
                  <a:pos x="166" y="722"/>
                </a:cxn>
                <a:cxn ang="0">
                  <a:pos x="145" y="698"/>
                </a:cxn>
                <a:cxn ang="0">
                  <a:pos x="8" y="9"/>
                </a:cxn>
                <a:cxn ang="0">
                  <a:pos x="23" y="26"/>
                </a:cxn>
              </a:cxnLst>
              <a:rect l="0" t="0" r="r" b="b"/>
              <a:pathLst>
                <a:path w="196" h="722">
                  <a:moveTo>
                    <a:pt x="23" y="26"/>
                  </a:moveTo>
                  <a:cubicBezTo>
                    <a:pt x="170" y="194"/>
                    <a:pt x="196" y="479"/>
                    <a:pt x="166" y="722"/>
                  </a:cubicBezTo>
                  <a:cubicBezTo>
                    <a:pt x="167" y="716"/>
                    <a:pt x="144" y="705"/>
                    <a:pt x="145" y="698"/>
                  </a:cubicBezTo>
                  <a:cubicBezTo>
                    <a:pt x="174" y="463"/>
                    <a:pt x="151"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4" name="Freeform 313"/>
            <p:cNvSpPr>
              <a:spLocks/>
            </p:cNvSpPr>
            <p:nvPr/>
          </p:nvSpPr>
          <p:spPr bwMode="auto">
            <a:xfrm>
              <a:off x="2161421"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7" y="433"/>
                    <a:pt x="77" y="180"/>
                    <a:pt x="4" y="10"/>
                  </a:cubicBezTo>
                  <a:cubicBezTo>
                    <a:pt x="0" y="0"/>
                    <a:pt x="10"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5" name="Freeform 314"/>
            <p:cNvSpPr>
              <a:spLocks/>
            </p:cNvSpPr>
            <p:nvPr/>
          </p:nvSpPr>
          <p:spPr bwMode="auto">
            <a:xfrm>
              <a:off x="2020357"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6"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6" name="Freeform 315"/>
            <p:cNvSpPr>
              <a:spLocks/>
            </p:cNvSpPr>
            <p:nvPr/>
          </p:nvSpPr>
          <p:spPr bwMode="auto">
            <a:xfrm>
              <a:off x="2034053" y="5774751"/>
              <a:ext cx="117782" cy="541388"/>
            </a:xfrm>
            <a:custGeom>
              <a:avLst/>
              <a:gdLst/>
              <a:ahLst/>
              <a:cxnLst>
                <a:cxn ang="0">
                  <a:pos x="11" y="23"/>
                </a:cxn>
                <a:cxn ang="0">
                  <a:pos x="40" y="552"/>
                </a:cxn>
                <a:cxn ang="0">
                  <a:pos x="29" y="531"/>
                </a:cxn>
                <a:cxn ang="0">
                  <a:pos x="4" y="8"/>
                </a:cxn>
                <a:cxn ang="0">
                  <a:pos x="11" y="23"/>
                </a:cxn>
              </a:cxnLst>
              <a:rect l="0" t="0" r="r" b="b"/>
              <a:pathLst>
                <a:path w="86" h="552">
                  <a:moveTo>
                    <a:pt x="11" y="23"/>
                  </a:moveTo>
                  <a:cubicBezTo>
                    <a:pt x="86" y="170"/>
                    <a:pt x="78" y="382"/>
                    <a:pt x="40" y="552"/>
                  </a:cubicBezTo>
                  <a:cubicBezTo>
                    <a:pt x="41" y="548"/>
                    <a:pt x="28" y="536"/>
                    <a:pt x="29" y="531"/>
                  </a:cubicBezTo>
                  <a:cubicBezTo>
                    <a:pt x="66" y="366"/>
                    <a:pt x="76" y="152"/>
                    <a:pt x="4" y="8"/>
                  </a:cubicBezTo>
                  <a:cubicBezTo>
                    <a:pt x="0" y="0"/>
                    <a:pt x="10" y="21"/>
                    <a:pt x="11"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7" name="Freeform 316"/>
            <p:cNvSpPr>
              <a:spLocks/>
            </p:cNvSpPr>
            <p:nvPr/>
          </p:nvSpPr>
          <p:spPr bwMode="auto">
            <a:xfrm>
              <a:off x="1877924" y="5645289"/>
              <a:ext cx="173933" cy="593368"/>
            </a:xfrm>
            <a:custGeom>
              <a:avLst/>
              <a:gdLst/>
              <a:ahLst/>
              <a:cxnLst>
                <a:cxn ang="0">
                  <a:pos x="15" y="22"/>
                </a:cxn>
                <a:cxn ang="0">
                  <a:pos x="107" y="605"/>
                </a:cxn>
                <a:cxn ang="0">
                  <a:pos x="93" y="585"/>
                </a:cxn>
                <a:cxn ang="0">
                  <a:pos x="5" y="8"/>
                </a:cxn>
                <a:cxn ang="0">
                  <a:pos x="15" y="22"/>
                </a:cxn>
              </a:cxnLst>
              <a:rect l="0" t="0" r="r" b="b"/>
              <a:pathLst>
                <a:path w="127" h="605">
                  <a:moveTo>
                    <a:pt x="15" y="22"/>
                  </a:moveTo>
                  <a:cubicBezTo>
                    <a:pt x="110" y="162"/>
                    <a:pt x="127" y="401"/>
                    <a:pt x="107" y="605"/>
                  </a:cubicBezTo>
                  <a:cubicBezTo>
                    <a:pt x="108" y="600"/>
                    <a:pt x="93" y="590"/>
                    <a:pt x="93" y="585"/>
                  </a:cubicBezTo>
                  <a:cubicBezTo>
                    <a:pt x="112" y="388"/>
                    <a:pt x="98" y="145"/>
                    <a:pt x="5"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8" name="Freeform 317"/>
            <p:cNvSpPr>
              <a:spLocks/>
            </p:cNvSpPr>
            <p:nvPr/>
          </p:nvSpPr>
          <p:spPr bwMode="auto">
            <a:xfrm>
              <a:off x="2009401"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5"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29" name="Freeform 318"/>
            <p:cNvSpPr>
              <a:spLocks/>
            </p:cNvSpPr>
            <p:nvPr/>
          </p:nvSpPr>
          <p:spPr bwMode="auto">
            <a:xfrm>
              <a:off x="1840945" y="5856155"/>
              <a:ext cx="149282" cy="467830"/>
            </a:xfrm>
            <a:custGeom>
              <a:avLst/>
              <a:gdLst/>
              <a:ahLst/>
              <a:cxnLst>
                <a:cxn ang="0">
                  <a:pos x="15" y="20"/>
                </a:cxn>
                <a:cxn ang="0">
                  <a:pos x="52" y="477"/>
                </a:cxn>
                <a:cxn ang="0">
                  <a:pos x="39" y="459"/>
                </a:cxn>
                <a:cxn ang="0">
                  <a:pos x="5" y="7"/>
                </a:cxn>
                <a:cxn ang="0">
                  <a:pos x="15" y="20"/>
                </a:cxn>
              </a:cxnLst>
              <a:rect l="0" t="0" r="r" b="b"/>
              <a:pathLst>
                <a:path w="109" h="477">
                  <a:moveTo>
                    <a:pt x="15" y="20"/>
                  </a:moveTo>
                  <a:cubicBezTo>
                    <a:pt x="109" y="147"/>
                    <a:pt x="100" y="329"/>
                    <a:pt x="52" y="477"/>
                  </a:cubicBezTo>
                  <a:cubicBezTo>
                    <a:pt x="54" y="473"/>
                    <a:pt x="37"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0" name="Freeform 319"/>
            <p:cNvSpPr>
              <a:spLocks/>
            </p:cNvSpPr>
            <p:nvPr/>
          </p:nvSpPr>
          <p:spPr bwMode="auto">
            <a:xfrm>
              <a:off x="2097053" y="575415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3" y="590"/>
                    <a:pt x="56" y="576"/>
                    <a:pt x="55" y="572"/>
                  </a:cubicBezTo>
                  <a:cubicBezTo>
                    <a:pt x="19" y="394"/>
                    <a:pt x="9"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1" name="Freeform 320"/>
            <p:cNvSpPr>
              <a:spLocks/>
            </p:cNvSpPr>
            <p:nvPr/>
          </p:nvSpPr>
          <p:spPr bwMode="auto">
            <a:xfrm>
              <a:off x="1950510" y="5643327"/>
              <a:ext cx="173934" cy="593369"/>
            </a:xfrm>
            <a:custGeom>
              <a:avLst/>
              <a:gdLst/>
              <a:ahLst/>
              <a:cxnLst>
                <a:cxn ang="0">
                  <a:pos x="112" y="22"/>
                </a:cxn>
                <a:cxn ang="0">
                  <a:pos x="20" y="605"/>
                </a:cxn>
                <a:cxn ang="0">
                  <a:pos x="33" y="585"/>
                </a:cxn>
                <a:cxn ang="0">
                  <a:pos x="121" y="8"/>
                </a:cxn>
                <a:cxn ang="0">
                  <a:pos x="112" y="22"/>
                </a:cxn>
              </a:cxnLst>
              <a:rect l="0" t="0" r="r" b="b"/>
              <a:pathLst>
                <a:path w="127" h="605">
                  <a:moveTo>
                    <a:pt x="112" y="22"/>
                  </a:moveTo>
                  <a:cubicBezTo>
                    <a:pt x="17" y="163"/>
                    <a:pt x="0" y="402"/>
                    <a:pt x="20" y="605"/>
                  </a:cubicBezTo>
                  <a:cubicBezTo>
                    <a:pt x="19" y="600"/>
                    <a:pt x="34" y="590"/>
                    <a:pt x="33" y="585"/>
                  </a:cubicBezTo>
                  <a:cubicBezTo>
                    <a:pt x="14" y="388"/>
                    <a:pt x="29" y="145"/>
                    <a:pt x="121" y="8"/>
                  </a:cubicBezTo>
                  <a:cubicBezTo>
                    <a:pt x="127" y="0"/>
                    <a:pt x="113"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2" name="Freeform 321"/>
            <p:cNvSpPr>
              <a:spLocks/>
            </p:cNvSpPr>
            <p:nvPr/>
          </p:nvSpPr>
          <p:spPr bwMode="auto">
            <a:xfrm>
              <a:off x="3246112" y="5724731"/>
              <a:ext cx="238301"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3" name="Freeform 322"/>
            <p:cNvSpPr>
              <a:spLocks/>
            </p:cNvSpPr>
            <p:nvPr/>
          </p:nvSpPr>
          <p:spPr bwMode="auto">
            <a:xfrm>
              <a:off x="3259807" y="5855174"/>
              <a:ext cx="150652" cy="467830"/>
            </a:xfrm>
            <a:custGeom>
              <a:avLst/>
              <a:gdLst/>
              <a:ahLst/>
              <a:cxnLst>
                <a:cxn ang="0">
                  <a:pos x="95" y="20"/>
                </a:cxn>
                <a:cxn ang="0">
                  <a:pos x="57" y="477"/>
                </a:cxn>
                <a:cxn ang="0">
                  <a:pos x="70" y="459"/>
                </a:cxn>
                <a:cxn ang="0">
                  <a:pos x="104" y="7"/>
                </a:cxn>
                <a:cxn ang="0">
                  <a:pos x="95" y="20"/>
                </a:cxn>
              </a:cxnLst>
              <a:rect l="0" t="0" r="r" b="b"/>
              <a:pathLst>
                <a:path w="110" h="477">
                  <a:moveTo>
                    <a:pt x="95" y="20"/>
                  </a:moveTo>
                  <a:cubicBezTo>
                    <a:pt x="0" y="147"/>
                    <a:pt x="9" y="329"/>
                    <a:pt x="57" y="477"/>
                  </a:cubicBezTo>
                  <a:cubicBezTo>
                    <a:pt x="55" y="473"/>
                    <a:pt x="72" y="463"/>
                    <a:pt x="70"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4" name="Freeform 323"/>
            <p:cNvSpPr>
              <a:spLocks/>
            </p:cNvSpPr>
            <p:nvPr/>
          </p:nvSpPr>
          <p:spPr bwMode="auto">
            <a:xfrm>
              <a:off x="3313220" y="5832617"/>
              <a:ext cx="219128" cy="433502"/>
            </a:xfrm>
            <a:custGeom>
              <a:avLst/>
              <a:gdLst/>
              <a:ahLst/>
              <a:cxnLst>
                <a:cxn ang="0">
                  <a:pos x="141" y="16"/>
                </a:cxn>
                <a:cxn ang="0">
                  <a:pos x="24" y="442"/>
                </a:cxn>
                <a:cxn ang="0">
                  <a:pos x="42" y="427"/>
                </a:cxn>
                <a:cxn ang="0">
                  <a:pos x="153" y="6"/>
                </a:cxn>
                <a:cxn ang="0">
                  <a:pos x="141" y="16"/>
                </a:cxn>
              </a:cxnLst>
              <a:rect l="0" t="0" r="r" b="b"/>
              <a:pathLst>
                <a:path w="160" h="442">
                  <a:moveTo>
                    <a:pt x="141" y="16"/>
                  </a:moveTo>
                  <a:cubicBezTo>
                    <a:pt x="21" y="119"/>
                    <a:pt x="0" y="293"/>
                    <a:pt x="24" y="442"/>
                  </a:cubicBezTo>
                  <a:cubicBezTo>
                    <a:pt x="24" y="438"/>
                    <a:pt x="43" y="431"/>
                    <a:pt x="42" y="427"/>
                  </a:cubicBezTo>
                  <a:cubicBezTo>
                    <a:pt x="18" y="283"/>
                    <a:pt x="36"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5" name="Freeform 324"/>
            <p:cNvSpPr>
              <a:spLocks/>
            </p:cNvSpPr>
            <p:nvPr/>
          </p:nvSpPr>
          <p:spPr bwMode="auto">
            <a:xfrm>
              <a:off x="3324176" y="5686481"/>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6" name="Freeform 325"/>
            <p:cNvSpPr>
              <a:spLocks/>
            </p:cNvSpPr>
            <p:nvPr/>
          </p:nvSpPr>
          <p:spPr bwMode="auto">
            <a:xfrm>
              <a:off x="3183112" y="6005233"/>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7" name="Freeform 326"/>
            <p:cNvSpPr>
              <a:spLocks/>
            </p:cNvSpPr>
            <p:nvPr/>
          </p:nvSpPr>
          <p:spPr bwMode="auto">
            <a:xfrm>
              <a:off x="3196808" y="5773770"/>
              <a:ext cx="117781" cy="541387"/>
            </a:xfrm>
            <a:custGeom>
              <a:avLst/>
              <a:gdLst/>
              <a:ahLst/>
              <a:cxnLst>
                <a:cxn ang="0">
                  <a:pos x="12" y="23"/>
                </a:cxn>
                <a:cxn ang="0">
                  <a:pos x="40" y="552"/>
                </a:cxn>
                <a:cxn ang="0">
                  <a:pos x="29" y="531"/>
                </a:cxn>
                <a:cxn ang="0">
                  <a:pos x="4" y="8"/>
                </a:cxn>
                <a:cxn ang="0">
                  <a:pos x="12" y="23"/>
                </a:cxn>
              </a:cxnLst>
              <a:rect l="0" t="0" r="r" b="b"/>
              <a:pathLst>
                <a:path w="86" h="552">
                  <a:moveTo>
                    <a:pt x="12" y="23"/>
                  </a:moveTo>
                  <a:cubicBezTo>
                    <a:pt x="86" y="170"/>
                    <a:pt x="79" y="382"/>
                    <a:pt x="40" y="552"/>
                  </a:cubicBezTo>
                  <a:cubicBezTo>
                    <a:pt x="41" y="548"/>
                    <a:pt x="28" y="536"/>
                    <a:pt x="29"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8" name="Freeform 327"/>
            <p:cNvSpPr>
              <a:spLocks/>
            </p:cNvSpPr>
            <p:nvPr/>
          </p:nvSpPr>
          <p:spPr bwMode="auto">
            <a:xfrm>
              <a:off x="3040677" y="5644307"/>
              <a:ext cx="173935" cy="593369"/>
            </a:xfrm>
            <a:custGeom>
              <a:avLst/>
              <a:gdLst/>
              <a:ahLst/>
              <a:cxnLst>
                <a:cxn ang="0">
                  <a:pos x="15" y="22"/>
                </a:cxn>
                <a:cxn ang="0">
                  <a:pos x="107" y="605"/>
                </a:cxn>
                <a:cxn ang="0">
                  <a:pos x="94" y="585"/>
                </a:cxn>
                <a:cxn ang="0">
                  <a:pos x="6" y="8"/>
                </a:cxn>
                <a:cxn ang="0">
                  <a:pos x="15" y="22"/>
                </a:cxn>
              </a:cxnLst>
              <a:rect l="0" t="0" r="r" b="b"/>
              <a:pathLst>
                <a:path w="127" h="605">
                  <a:moveTo>
                    <a:pt x="15" y="22"/>
                  </a:moveTo>
                  <a:cubicBezTo>
                    <a:pt x="110" y="162"/>
                    <a:pt x="127" y="401"/>
                    <a:pt x="107" y="605"/>
                  </a:cubicBezTo>
                  <a:cubicBezTo>
                    <a:pt x="108" y="600"/>
                    <a:pt x="93" y="590"/>
                    <a:pt x="94" y="585"/>
                  </a:cubicBezTo>
                  <a:cubicBezTo>
                    <a:pt x="113" y="388"/>
                    <a:pt x="98" y="145"/>
                    <a:pt x="6" y="8"/>
                  </a:cubicBezTo>
                  <a:cubicBezTo>
                    <a:pt x="0" y="0"/>
                    <a:pt x="14"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39" name="Freeform 328"/>
            <p:cNvSpPr>
              <a:spLocks/>
            </p:cNvSpPr>
            <p:nvPr/>
          </p:nvSpPr>
          <p:spPr bwMode="auto">
            <a:xfrm>
              <a:off x="3172155" y="5814963"/>
              <a:ext cx="98608" cy="523733"/>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0" name="Freeform 329"/>
            <p:cNvSpPr>
              <a:spLocks/>
            </p:cNvSpPr>
            <p:nvPr/>
          </p:nvSpPr>
          <p:spPr bwMode="auto">
            <a:xfrm>
              <a:off x="3003700" y="5855174"/>
              <a:ext cx="150651"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7"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1" name="Freeform 330"/>
            <p:cNvSpPr>
              <a:spLocks/>
            </p:cNvSpPr>
            <p:nvPr/>
          </p:nvSpPr>
          <p:spPr bwMode="auto">
            <a:xfrm>
              <a:off x="3259807" y="5753174"/>
              <a:ext cx="119151" cy="582581"/>
            </a:xfrm>
            <a:custGeom>
              <a:avLst/>
              <a:gdLst/>
              <a:ahLst/>
              <a:cxnLst>
                <a:cxn ang="0">
                  <a:pos x="75" y="24"/>
                </a:cxn>
                <a:cxn ang="0">
                  <a:pos x="44" y="594"/>
                </a:cxn>
                <a:cxn ang="0">
                  <a:pos x="55" y="572"/>
                </a:cxn>
                <a:cxn ang="0">
                  <a:pos x="83" y="8"/>
                </a:cxn>
                <a:cxn ang="0">
                  <a:pos x="75" y="24"/>
                </a:cxn>
              </a:cxnLst>
              <a:rect l="0" t="0" r="r" b="b"/>
              <a:pathLst>
                <a:path w="87" h="594">
                  <a:moveTo>
                    <a:pt x="75" y="24"/>
                  </a:moveTo>
                  <a:cubicBezTo>
                    <a:pt x="0" y="183"/>
                    <a:pt x="7" y="411"/>
                    <a:pt x="44"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2" name="Freeform 331"/>
            <p:cNvSpPr>
              <a:spLocks/>
            </p:cNvSpPr>
            <p:nvPr/>
          </p:nvSpPr>
          <p:spPr bwMode="auto">
            <a:xfrm>
              <a:off x="3113264" y="5642347"/>
              <a:ext cx="173933" cy="593368"/>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7" y="163"/>
                    <a:pt x="0" y="402"/>
                    <a:pt x="20" y="605"/>
                  </a:cubicBezTo>
                  <a:cubicBezTo>
                    <a:pt x="19"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3" name="Freeform 332"/>
            <p:cNvSpPr>
              <a:spLocks/>
            </p:cNvSpPr>
            <p:nvPr/>
          </p:nvSpPr>
          <p:spPr bwMode="auto">
            <a:xfrm>
              <a:off x="1640990" y="6069964"/>
              <a:ext cx="198586"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4" name="Freeform 333"/>
            <p:cNvSpPr>
              <a:spLocks/>
            </p:cNvSpPr>
            <p:nvPr/>
          </p:nvSpPr>
          <p:spPr bwMode="auto">
            <a:xfrm>
              <a:off x="1751924"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5" name="Freeform 334"/>
            <p:cNvSpPr>
              <a:spLocks/>
            </p:cNvSpPr>
            <p:nvPr/>
          </p:nvSpPr>
          <p:spPr bwMode="auto">
            <a:xfrm>
              <a:off x="1883401"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6" name="Freeform 335"/>
            <p:cNvSpPr>
              <a:spLocks/>
            </p:cNvSpPr>
            <p:nvPr/>
          </p:nvSpPr>
          <p:spPr bwMode="auto">
            <a:xfrm>
              <a:off x="1772468" y="6069964"/>
              <a:ext cx="198585"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7" name="Freeform 336"/>
            <p:cNvSpPr>
              <a:spLocks/>
            </p:cNvSpPr>
            <p:nvPr/>
          </p:nvSpPr>
          <p:spPr bwMode="auto">
            <a:xfrm>
              <a:off x="1714946" y="6011118"/>
              <a:ext cx="90391"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8" name="Freeform 337"/>
            <p:cNvSpPr>
              <a:spLocks/>
            </p:cNvSpPr>
            <p:nvPr/>
          </p:nvSpPr>
          <p:spPr bwMode="auto">
            <a:xfrm>
              <a:off x="1657425"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49" name="Freeform 338"/>
            <p:cNvSpPr>
              <a:spLocks/>
            </p:cNvSpPr>
            <p:nvPr/>
          </p:nvSpPr>
          <p:spPr bwMode="auto">
            <a:xfrm>
              <a:off x="1801229"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0" name="Freeform 339"/>
            <p:cNvSpPr>
              <a:spLocks/>
            </p:cNvSpPr>
            <p:nvPr/>
          </p:nvSpPr>
          <p:spPr bwMode="auto">
            <a:xfrm>
              <a:off x="1776576"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1" name="Freeform 340"/>
            <p:cNvSpPr>
              <a:spLocks/>
            </p:cNvSpPr>
            <p:nvPr/>
          </p:nvSpPr>
          <p:spPr bwMode="auto">
            <a:xfrm>
              <a:off x="1835468" y="5882636"/>
              <a:ext cx="71216"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2" name="Freeform 341"/>
            <p:cNvSpPr>
              <a:spLocks/>
            </p:cNvSpPr>
            <p:nvPr/>
          </p:nvSpPr>
          <p:spPr bwMode="auto">
            <a:xfrm>
              <a:off x="1853271" y="5933636"/>
              <a:ext cx="108196"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3" name="Freeform 342"/>
            <p:cNvSpPr>
              <a:spLocks/>
            </p:cNvSpPr>
            <p:nvPr/>
          </p:nvSpPr>
          <p:spPr bwMode="auto">
            <a:xfrm>
              <a:off x="1998445"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4" name="Freeform 343"/>
            <p:cNvSpPr>
              <a:spLocks/>
            </p:cNvSpPr>
            <p:nvPr/>
          </p:nvSpPr>
          <p:spPr bwMode="auto">
            <a:xfrm>
              <a:off x="1969684" y="5999348"/>
              <a:ext cx="106825"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5" name="Freeform 344"/>
            <p:cNvSpPr>
              <a:spLocks/>
            </p:cNvSpPr>
            <p:nvPr/>
          </p:nvSpPr>
          <p:spPr bwMode="auto">
            <a:xfrm>
              <a:off x="2088836"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6"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6" name="Freeform 345"/>
            <p:cNvSpPr>
              <a:spLocks/>
            </p:cNvSpPr>
            <p:nvPr/>
          </p:nvSpPr>
          <p:spPr bwMode="auto">
            <a:xfrm>
              <a:off x="2009401" y="6011118"/>
              <a:ext cx="89021"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7" name="Freeform 346"/>
            <p:cNvSpPr>
              <a:spLocks/>
            </p:cNvSpPr>
            <p:nvPr/>
          </p:nvSpPr>
          <p:spPr bwMode="auto">
            <a:xfrm>
              <a:off x="2114857"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8" name="Freeform 347"/>
            <p:cNvSpPr>
              <a:spLocks/>
            </p:cNvSpPr>
            <p:nvPr/>
          </p:nvSpPr>
          <p:spPr bwMode="auto">
            <a:xfrm>
              <a:off x="1910793" y="5971887"/>
              <a:ext cx="108195"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59" name="Freeform 348"/>
            <p:cNvSpPr>
              <a:spLocks/>
            </p:cNvSpPr>
            <p:nvPr/>
          </p:nvSpPr>
          <p:spPr bwMode="auto">
            <a:xfrm>
              <a:off x="2242225" y="6018964"/>
              <a:ext cx="156130"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0" name="Freeform 349"/>
            <p:cNvSpPr>
              <a:spLocks/>
            </p:cNvSpPr>
            <p:nvPr/>
          </p:nvSpPr>
          <p:spPr bwMode="auto">
            <a:xfrm>
              <a:off x="2061444" y="6069964"/>
              <a:ext cx="145173"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1" name="Freeform 350"/>
            <p:cNvSpPr>
              <a:spLocks/>
            </p:cNvSpPr>
            <p:nvPr/>
          </p:nvSpPr>
          <p:spPr bwMode="auto">
            <a:xfrm>
              <a:off x="2195661" y="6011118"/>
              <a:ext cx="64369" cy="345232"/>
            </a:xfrm>
            <a:custGeom>
              <a:avLst/>
              <a:gdLst/>
              <a:ahLst/>
              <a:cxnLst>
                <a:cxn ang="0">
                  <a:pos x="5" y="12"/>
                </a:cxn>
                <a:cxn ang="0">
                  <a:pos x="40" y="352"/>
                </a:cxn>
                <a:cxn ang="0">
                  <a:pos x="35" y="340"/>
                </a:cxn>
                <a:cxn ang="0">
                  <a:pos x="1"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1"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2" name="Freeform 351"/>
            <p:cNvSpPr>
              <a:spLocks/>
            </p:cNvSpPr>
            <p:nvPr/>
          </p:nvSpPr>
          <p:spPr bwMode="auto">
            <a:xfrm>
              <a:off x="2291529"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3" name="Freeform 352"/>
            <p:cNvSpPr>
              <a:spLocks/>
            </p:cNvSpPr>
            <p:nvPr/>
          </p:nvSpPr>
          <p:spPr bwMode="auto">
            <a:xfrm>
              <a:off x="2210726"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4" name="Freeform 353"/>
            <p:cNvSpPr>
              <a:spLocks/>
            </p:cNvSpPr>
            <p:nvPr/>
          </p:nvSpPr>
          <p:spPr bwMode="auto">
            <a:xfrm>
              <a:off x="2001184" y="6011118"/>
              <a:ext cx="65738"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5" name="Freeform 354"/>
            <p:cNvSpPr>
              <a:spLocks/>
            </p:cNvSpPr>
            <p:nvPr/>
          </p:nvSpPr>
          <p:spPr bwMode="auto">
            <a:xfrm>
              <a:off x="1958728"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6" name="Freeform 355"/>
            <p:cNvSpPr>
              <a:spLocks/>
            </p:cNvSpPr>
            <p:nvPr/>
          </p:nvSpPr>
          <p:spPr bwMode="auto">
            <a:xfrm>
              <a:off x="2213465"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7" name="Freeform 356"/>
            <p:cNvSpPr>
              <a:spLocks/>
            </p:cNvSpPr>
            <p:nvPr/>
          </p:nvSpPr>
          <p:spPr bwMode="auto">
            <a:xfrm>
              <a:off x="1942293" y="5911079"/>
              <a:ext cx="184889"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8" name="Freeform 357"/>
            <p:cNvSpPr>
              <a:spLocks/>
            </p:cNvSpPr>
            <p:nvPr/>
          </p:nvSpPr>
          <p:spPr bwMode="auto">
            <a:xfrm>
              <a:off x="2065553"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69" name="Freeform 358"/>
            <p:cNvSpPr>
              <a:spLocks/>
            </p:cNvSpPr>
            <p:nvPr/>
          </p:nvSpPr>
          <p:spPr bwMode="auto">
            <a:xfrm>
              <a:off x="2157313"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0" name="Freeform 359"/>
            <p:cNvSpPr>
              <a:spLocks/>
            </p:cNvSpPr>
            <p:nvPr/>
          </p:nvSpPr>
          <p:spPr bwMode="auto">
            <a:xfrm>
              <a:off x="2269617"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1" name="Freeform 360"/>
            <p:cNvSpPr>
              <a:spLocks/>
            </p:cNvSpPr>
            <p:nvPr/>
          </p:nvSpPr>
          <p:spPr bwMode="auto">
            <a:xfrm>
              <a:off x="2375073"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2" name="Freeform 361"/>
            <p:cNvSpPr>
              <a:spLocks/>
            </p:cNvSpPr>
            <p:nvPr/>
          </p:nvSpPr>
          <p:spPr bwMode="auto">
            <a:xfrm>
              <a:off x="2354529" y="5999348"/>
              <a:ext cx="76696" cy="357002"/>
            </a:xfrm>
            <a:custGeom>
              <a:avLst/>
              <a:gdLst/>
              <a:ahLst/>
              <a:cxnLst>
                <a:cxn ang="0">
                  <a:pos x="49" y="15"/>
                </a:cxn>
                <a:cxn ang="0">
                  <a:pos x="30" y="364"/>
                </a:cxn>
                <a:cxn ang="0">
                  <a:pos x="37" y="350"/>
                </a:cxn>
                <a:cxn ang="0">
                  <a:pos x="54" y="5"/>
                </a:cxn>
                <a:cxn ang="0">
                  <a:pos x="49" y="15"/>
                </a:cxn>
              </a:cxnLst>
              <a:rect l="0" t="0" r="r" b="b"/>
              <a:pathLst>
                <a:path w="56" h="364">
                  <a:moveTo>
                    <a:pt x="49" y="15"/>
                  </a:moveTo>
                  <a:cubicBezTo>
                    <a:pt x="0" y="112"/>
                    <a:pt x="4" y="251"/>
                    <a:pt x="30" y="364"/>
                  </a:cubicBezTo>
                  <a:cubicBezTo>
                    <a:pt x="29" y="361"/>
                    <a:pt x="38" y="353"/>
                    <a:pt x="37" y="350"/>
                  </a:cubicBezTo>
                  <a:cubicBezTo>
                    <a:pt x="12" y="241"/>
                    <a:pt x="6" y="100"/>
                    <a:pt x="54" y="5"/>
                  </a:cubicBezTo>
                  <a:cubicBezTo>
                    <a:pt x="56"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3" name="Freeform 362"/>
            <p:cNvSpPr>
              <a:spLocks/>
            </p:cNvSpPr>
            <p:nvPr/>
          </p:nvSpPr>
          <p:spPr bwMode="auto">
            <a:xfrm>
              <a:off x="2420268"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4" name="Freeform 363"/>
            <p:cNvSpPr>
              <a:spLocks/>
            </p:cNvSpPr>
            <p:nvPr/>
          </p:nvSpPr>
          <p:spPr bwMode="auto">
            <a:xfrm>
              <a:off x="2383290" y="6011118"/>
              <a:ext cx="64370"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5" name="Freeform 364"/>
            <p:cNvSpPr>
              <a:spLocks/>
            </p:cNvSpPr>
            <p:nvPr/>
          </p:nvSpPr>
          <p:spPr bwMode="auto">
            <a:xfrm>
              <a:off x="2459985" y="6047405"/>
              <a:ext cx="98608" cy="308945"/>
            </a:xfrm>
            <a:custGeom>
              <a:avLst/>
              <a:gdLst/>
              <a:ahLst/>
              <a:cxnLst>
                <a:cxn ang="0">
                  <a:pos x="63" y="13"/>
                </a:cxn>
                <a:cxn ang="0">
                  <a:pos x="38" y="315"/>
                </a:cxn>
                <a:cxn ang="0">
                  <a:pos x="47" y="303"/>
                </a:cxn>
                <a:cxn ang="0">
                  <a:pos x="69" y="5"/>
                </a:cxn>
                <a:cxn ang="0">
                  <a:pos x="63" y="13"/>
                </a:cxn>
              </a:cxnLst>
              <a:rect l="0" t="0" r="r" b="b"/>
              <a:pathLst>
                <a:path w="72" h="315">
                  <a:moveTo>
                    <a:pt x="63" y="13"/>
                  </a:moveTo>
                  <a:cubicBezTo>
                    <a:pt x="0" y="97"/>
                    <a:pt x="6" y="218"/>
                    <a:pt x="38" y="315"/>
                  </a:cubicBezTo>
                  <a:cubicBezTo>
                    <a:pt x="37" y="312"/>
                    <a:pt x="48" y="305"/>
                    <a:pt x="47" y="303"/>
                  </a:cubicBezTo>
                  <a:cubicBezTo>
                    <a:pt x="16" y="209"/>
                    <a:pt x="8" y="87"/>
                    <a:pt x="69" y="5"/>
                  </a:cubicBezTo>
                  <a:cubicBezTo>
                    <a:pt x="72"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6" name="Freeform 365"/>
            <p:cNvSpPr>
              <a:spLocks/>
            </p:cNvSpPr>
            <p:nvPr/>
          </p:nvSpPr>
          <p:spPr bwMode="auto">
            <a:xfrm>
              <a:off x="2312073" y="5971887"/>
              <a:ext cx="78064" cy="384463"/>
            </a:xfrm>
            <a:custGeom>
              <a:avLst/>
              <a:gdLst/>
              <a:ahLst/>
              <a:cxnLst>
                <a:cxn ang="0">
                  <a:pos x="8" y="16"/>
                </a:cxn>
                <a:cxn ang="0">
                  <a:pos x="28" y="392"/>
                </a:cxn>
                <a:cxn ang="0">
                  <a:pos x="20" y="377"/>
                </a:cxn>
                <a:cxn ang="0">
                  <a:pos x="2" y="5"/>
                </a:cxn>
                <a:cxn ang="0">
                  <a:pos x="8" y="16"/>
                </a:cxn>
              </a:cxnLst>
              <a:rect l="0" t="0" r="r" b="b"/>
              <a:pathLst>
                <a:path w="57" h="392">
                  <a:moveTo>
                    <a:pt x="8" y="16"/>
                  </a:moveTo>
                  <a:cubicBezTo>
                    <a:pt x="57" y="121"/>
                    <a:pt x="53" y="271"/>
                    <a:pt x="28" y="392"/>
                  </a:cubicBezTo>
                  <a:cubicBezTo>
                    <a:pt x="28" y="389"/>
                    <a:pt x="20" y="380"/>
                    <a:pt x="20"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7" name="Freeform 366"/>
            <p:cNvSpPr>
              <a:spLocks/>
            </p:cNvSpPr>
            <p:nvPr/>
          </p:nvSpPr>
          <p:spPr bwMode="auto">
            <a:xfrm>
              <a:off x="2372333"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8" name="Freeform 367"/>
            <p:cNvSpPr>
              <a:spLocks/>
            </p:cNvSpPr>
            <p:nvPr/>
          </p:nvSpPr>
          <p:spPr bwMode="auto">
            <a:xfrm>
              <a:off x="1475274" y="6018964"/>
              <a:ext cx="156129" cy="337386"/>
            </a:xfrm>
            <a:custGeom>
              <a:avLst/>
              <a:gdLst/>
              <a:ahLst/>
              <a:cxnLst>
                <a:cxn ang="0">
                  <a:pos x="14" y="13"/>
                </a:cxn>
                <a:cxn ang="0">
                  <a:pos x="97" y="344"/>
                </a:cxn>
                <a:cxn ang="0">
                  <a:pos x="84" y="332"/>
                </a:cxn>
                <a:cxn ang="0">
                  <a:pos x="5" y="5"/>
                </a:cxn>
                <a:cxn ang="0">
                  <a:pos x="14" y="13"/>
                </a:cxn>
              </a:cxnLst>
              <a:rect l="0" t="0" r="r" b="b"/>
              <a:pathLst>
                <a:path w="114" h="344">
                  <a:moveTo>
                    <a:pt x="14" y="13"/>
                  </a:moveTo>
                  <a:cubicBezTo>
                    <a:pt x="99" y="93"/>
                    <a:pt x="114" y="228"/>
                    <a:pt x="97" y="344"/>
                  </a:cubicBezTo>
                  <a:cubicBezTo>
                    <a:pt x="97" y="341"/>
                    <a:pt x="84" y="335"/>
                    <a:pt x="84" y="332"/>
                  </a:cubicBezTo>
                  <a:cubicBezTo>
                    <a:pt x="101"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79" name="Freeform 368"/>
            <p:cNvSpPr>
              <a:spLocks/>
            </p:cNvSpPr>
            <p:nvPr/>
          </p:nvSpPr>
          <p:spPr bwMode="auto">
            <a:xfrm>
              <a:off x="1524578"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0" name="Freeform 369"/>
            <p:cNvSpPr>
              <a:spLocks/>
            </p:cNvSpPr>
            <p:nvPr/>
          </p:nvSpPr>
          <p:spPr bwMode="auto">
            <a:xfrm>
              <a:off x="1443774" y="6069964"/>
              <a:ext cx="145172"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1" name="Freeform 370"/>
            <p:cNvSpPr>
              <a:spLocks/>
            </p:cNvSpPr>
            <p:nvPr/>
          </p:nvSpPr>
          <p:spPr bwMode="auto">
            <a:xfrm>
              <a:off x="1502665" y="5933636"/>
              <a:ext cx="78064"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2" name="Freeform 371"/>
            <p:cNvSpPr>
              <a:spLocks/>
            </p:cNvSpPr>
            <p:nvPr/>
          </p:nvSpPr>
          <p:spPr bwMode="auto">
            <a:xfrm>
              <a:off x="1608121" y="6161175"/>
              <a:ext cx="65738"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3" name="Freeform 372"/>
            <p:cNvSpPr>
              <a:spLocks/>
            </p:cNvSpPr>
            <p:nvPr/>
          </p:nvSpPr>
          <p:spPr bwMode="auto">
            <a:xfrm>
              <a:off x="158757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4" name="Freeform 373"/>
            <p:cNvSpPr>
              <a:spLocks/>
            </p:cNvSpPr>
            <p:nvPr/>
          </p:nvSpPr>
          <p:spPr bwMode="auto">
            <a:xfrm>
              <a:off x="1653316"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5" name="Freeform 374"/>
            <p:cNvSpPr>
              <a:spLocks/>
            </p:cNvSpPr>
            <p:nvPr/>
          </p:nvSpPr>
          <p:spPr bwMode="auto">
            <a:xfrm>
              <a:off x="1616338"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6" name="Freeform 375"/>
            <p:cNvSpPr>
              <a:spLocks/>
            </p:cNvSpPr>
            <p:nvPr/>
          </p:nvSpPr>
          <p:spPr bwMode="auto">
            <a:xfrm>
              <a:off x="169303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7" name="Freeform 376"/>
            <p:cNvSpPr>
              <a:spLocks/>
            </p:cNvSpPr>
            <p:nvPr/>
          </p:nvSpPr>
          <p:spPr bwMode="auto">
            <a:xfrm>
              <a:off x="1545121" y="5971887"/>
              <a:ext cx="78065"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8" name="Freeform 377"/>
            <p:cNvSpPr>
              <a:spLocks/>
            </p:cNvSpPr>
            <p:nvPr/>
          </p:nvSpPr>
          <p:spPr bwMode="auto">
            <a:xfrm>
              <a:off x="1605381"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89" name="Freeform 378"/>
            <p:cNvSpPr>
              <a:spLocks/>
            </p:cNvSpPr>
            <p:nvPr/>
          </p:nvSpPr>
          <p:spPr bwMode="auto">
            <a:xfrm>
              <a:off x="639843" y="6069964"/>
              <a:ext cx="198587" cy="286386"/>
            </a:xfrm>
            <a:custGeom>
              <a:avLst/>
              <a:gdLst/>
              <a:ahLst/>
              <a:cxnLst>
                <a:cxn ang="0">
                  <a:pos x="17" y="11"/>
                </a:cxn>
                <a:cxn ang="0">
                  <a:pos x="122" y="292"/>
                </a:cxn>
                <a:cxn ang="0">
                  <a:pos x="106" y="282"/>
                </a:cxn>
                <a:cxn ang="0">
                  <a:pos x="6"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0" name="Freeform 379"/>
            <p:cNvSpPr>
              <a:spLocks/>
            </p:cNvSpPr>
            <p:nvPr/>
          </p:nvSpPr>
          <p:spPr bwMode="auto">
            <a:xfrm>
              <a:off x="750778" y="6011118"/>
              <a:ext cx="90391" cy="345232"/>
            </a:xfrm>
            <a:custGeom>
              <a:avLst/>
              <a:gdLst/>
              <a:ahLst/>
              <a:cxnLst>
                <a:cxn ang="0">
                  <a:pos x="8" y="12"/>
                </a:cxn>
                <a:cxn ang="0">
                  <a:pos x="56" y="352"/>
                </a:cxn>
                <a:cxn ang="0">
                  <a:pos x="49" y="340"/>
                </a:cxn>
                <a:cxn ang="0">
                  <a:pos x="3" y="4"/>
                </a:cxn>
                <a:cxn ang="0">
                  <a:pos x="8" y="12"/>
                </a:cxn>
              </a:cxnLst>
              <a:rect l="0" t="0" r="r" b="b"/>
              <a:pathLst>
                <a:path w="66" h="352">
                  <a:moveTo>
                    <a:pt x="8" y="12"/>
                  </a:moveTo>
                  <a:cubicBezTo>
                    <a:pt x="57" y="94"/>
                    <a:pt x="66" y="233"/>
                    <a:pt x="56" y="352"/>
                  </a:cubicBezTo>
                  <a:cubicBezTo>
                    <a:pt x="56" y="349"/>
                    <a:pt x="48" y="343"/>
                    <a:pt x="49"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1" name="Freeform 380"/>
            <p:cNvSpPr>
              <a:spLocks/>
            </p:cNvSpPr>
            <p:nvPr/>
          </p:nvSpPr>
          <p:spPr bwMode="auto">
            <a:xfrm>
              <a:off x="882256" y="6047405"/>
              <a:ext cx="135586"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8"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2" name="Freeform 381"/>
            <p:cNvSpPr>
              <a:spLocks/>
            </p:cNvSpPr>
            <p:nvPr/>
          </p:nvSpPr>
          <p:spPr bwMode="auto">
            <a:xfrm>
              <a:off x="771321" y="6069964"/>
              <a:ext cx="198587" cy="286386"/>
            </a:xfrm>
            <a:custGeom>
              <a:avLst/>
              <a:gdLst/>
              <a:ahLst/>
              <a:cxnLst>
                <a:cxn ang="0">
                  <a:pos x="17" y="11"/>
                </a:cxn>
                <a:cxn ang="0">
                  <a:pos x="123" y="292"/>
                </a:cxn>
                <a:cxn ang="0">
                  <a:pos x="107" y="282"/>
                </a:cxn>
                <a:cxn ang="0">
                  <a:pos x="6" y="4"/>
                </a:cxn>
                <a:cxn ang="0">
                  <a:pos x="17" y="11"/>
                </a:cxn>
              </a:cxnLst>
              <a:rect l="0" t="0" r="r" b="b"/>
              <a:pathLst>
                <a:path w="145" h="292">
                  <a:moveTo>
                    <a:pt x="17" y="11"/>
                  </a:moveTo>
                  <a:cubicBezTo>
                    <a:pt x="126" y="79"/>
                    <a:pt x="145" y="194"/>
                    <a:pt x="123" y="292"/>
                  </a:cubicBezTo>
                  <a:cubicBezTo>
                    <a:pt x="123" y="289"/>
                    <a:pt x="106" y="285"/>
                    <a:pt x="107" y="282"/>
                  </a:cubicBezTo>
                  <a:cubicBezTo>
                    <a:pt x="129" y="187"/>
                    <a:pt x="112" y="70"/>
                    <a:pt x="6" y="4"/>
                  </a:cubicBezTo>
                  <a:cubicBezTo>
                    <a:pt x="0" y="0"/>
                    <a:pt x="16"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3" name="Freeform 382"/>
            <p:cNvSpPr>
              <a:spLocks/>
            </p:cNvSpPr>
            <p:nvPr/>
          </p:nvSpPr>
          <p:spPr bwMode="auto">
            <a:xfrm>
              <a:off x="713800" y="6011118"/>
              <a:ext cx="90390" cy="345232"/>
            </a:xfrm>
            <a:custGeom>
              <a:avLst/>
              <a:gdLst/>
              <a:ahLst/>
              <a:cxnLst>
                <a:cxn ang="0">
                  <a:pos x="8" y="12"/>
                </a:cxn>
                <a:cxn ang="0">
                  <a:pos x="56" y="352"/>
                </a:cxn>
                <a:cxn ang="0">
                  <a:pos x="48" y="340"/>
                </a:cxn>
                <a:cxn ang="0">
                  <a:pos x="3" y="4"/>
                </a:cxn>
                <a:cxn ang="0">
                  <a:pos x="8" y="12"/>
                </a:cxn>
              </a:cxnLst>
              <a:rect l="0" t="0" r="r" b="b"/>
              <a:pathLst>
                <a:path w="66" h="352">
                  <a:moveTo>
                    <a:pt x="8" y="12"/>
                  </a:moveTo>
                  <a:cubicBezTo>
                    <a:pt x="57" y="94"/>
                    <a:pt x="66" y="233"/>
                    <a:pt x="56" y="352"/>
                  </a:cubicBezTo>
                  <a:cubicBezTo>
                    <a:pt x="56" y="349"/>
                    <a:pt x="48" y="343"/>
                    <a:pt x="48" y="340"/>
                  </a:cubicBezTo>
                  <a:cubicBezTo>
                    <a:pt x="58" y="225"/>
                    <a:pt x="51" y="84"/>
                    <a:pt x="3"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4" name="Freeform 383"/>
            <p:cNvSpPr>
              <a:spLocks/>
            </p:cNvSpPr>
            <p:nvPr/>
          </p:nvSpPr>
          <p:spPr bwMode="auto">
            <a:xfrm>
              <a:off x="656278" y="6047405"/>
              <a:ext cx="135587" cy="308945"/>
            </a:xfrm>
            <a:custGeom>
              <a:avLst/>
              <a:gdLst/>
              <a:ahLst/>
              <a:cxnLst>
                <a:cxn ang="0">
                  <a:pos x="14" y="13"/>
                </a:cxn>
                <a:cxn ang="0">
                  <a:pos x="48" y="315"/>
                </a:cxn>
                <a:cxn ang="0">
                  <a:pos x="35" y="303"/>
                </a:cxn>
                <a:cxn ang="0">
                  <a:pos x="5" y="5"/>
                </a:cxn>
                <a:cxn ang="0">
                  <a:pos x="14" y="13"/>
                </a:cxn>
              </a:cxnLst>
              <a:rect l="0" t="0" r="r" b="b"/>
              <a:pathLst>
                <a:path w="99" h="315">
                  <a:moveTo>
                    <a:pt x="14" y="13"/>
                  </a:moveTo>
                  <a:cubicBezTo>
                    <a:pt x="99" y="97"/>
                    <a:pt x="91" y="218"/>
                    <a:pt x="48" y="315"/>
                  </a:cubicBezTo>
                  <a:cubicBezTo>
                    <a:pt x="49" y="312"/>
                    <a:pt x="34" y="305"/>
                    <a:pt x="35" y="303"/>
                  </a:cubicBezTo>
                  <a:cubicBezTo>
                    <a:pt x="77" y="209"/>
                    <a:pt x="88"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5" name="Freeform 384"/>
            <p:cNvSpPr>
              <a:spLocks/>
            </p:cNvSpPr>
            <p:nvPr/>
          </p:nvSpPr>
          <p:spPr bwMode="auto">
            <a:xfrm>
              <a:off x="800082" y="5965021"/>
              <a:ext cx="156129"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6" name="Freeform 385"/>
            <p:cNvSpPr>
              <a:spLocks/>
            </p:cNvSpPr>
            <p:nvPr/>
          </p:nvSpPr>
          <p:spPr bwMode="auto">
            <a:xfrm>
              <a:off x="775430" y="5965021"/>
              <a:ext cx="156130" cy="391329"/>
            </a:xfrm>
            <a:custGeom>
              <a:avLst/>
              <a:gdLst/>
              <a:ahLst/>
              <a:cxnLst>
                <a:cxn ang="0">
                  <a:pos x="101" y="14"/>
                </a:cxn>
                <a:cxn ang="0">
                  <a:pos x="18" y="399"/>
                </a:cxn>
                <a:cxn ang="0">
                  <a:pos x="30" y="386"/>
                </a:cxn>
                <a:cxn ang="0">
                  <a:pos x="110" y="5"/>
                </a:cxn>
                <a:cxn ang="0">
                  <a:pos x="101" y="14"/>
                </a:cxn>
              </a:cxnLst>
              <a:rect l="0" t="0" r="r" b="b"/>
              <a:pathLst>
                <a:path w="114" h="399">
                  <a:moveTo>
                    <a:pt x="101" y="14"/>
                  </a:moveTo>
                  <a:cubicBezTo>
                    <a:pt x="15" y="107"/>
                    <a:pt x="0" y="265"/>
                    <a:pt x="18" y="399"/>
                  </a:cubicBezTo>
                  <a:cubicBezTo>
                    <a:pt x="17" y="396"/>
                    <a:pt x="31" y="389"/>
                    <a:pt x="30" y="386"/>
                  </a:cubicBezTo>
                  <a:cubicBezTo>
                    <a:pt x="13" y="255"/>
                    <a:pt x="26" y="96"/>
                    <a:pt x="110" y="5"/>
                  </a:cubicBezTo>
                  <a:cubicBezTo>
                    <a:pt x="114" y="0"/>
                    <a:pt x="102"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7" name="Freeform 386"/>
            <p:cNvSpPr>
              <a:spLocks/>
            </p:cNvSpPr>
            <p:nvPr/>
          </p:nvSpPr>
          <p:spPr bwMode="auto">
            <a:xfrm>
              <a:off x="834321" y="5882636"/>
              <a:ext cx="71217" cy="473714"/>
            </a:xfrm>
            <a:custGeom>
              <a:avLst/>
              <a:gdLst/>
              <a:ahLst/>
              <a:cxnLst>
                <a:cxn ang="0">
                  <a:pos x="46" y="18"/>
                </a:cxn>
                <a:cxn ang="0">
                  <a:pos x="8" y="483"/>
                </a:cxn>
                <a:cxn ang="0">
                  <a:pos x="14" y="467"/>
                </a:cxn>
                <a:cxn ang="0">
                  <a:pos x="50" y="7"/>
                </a:cxn>
                <a:cxn ang="0">
                  <a:pos x="46" y="18"/>
                </a:cxn>
              </a:cxnLst>
              <a:rect l="0" t="0" r="r" b="b"/>
              <a:pathLst>
                <a:path w="52" h="483">
                  <a:moveTo>
                    <a:pt x="46" y="18"/>
                  </a:moveTo>
                  <a:cubicBezTo>
                    <a:pt x="7" y="130"/>
                    <a:pt x="0" y="320"/>
                    <a:pt x="8" y="483"/>
                  </a:cubicBezTo>
                  <a:cubicBezTo>
                    <a:pt x="8" y="479"/>
                    <a:pt x="14" y="471"/>
                    <a:pt x="14" y="467"/>
                  </a:cubicBezTo>
                  <a:cubicBezTo>
                    <a:pt x="6" y="310"/>
                    <a:pt x="12" y="116"/>
                    <a:pt x="50" y="7"/>
                  </a:cubicBezTo>
                  <a:cubicBezTo>
                    <a:pt x="52" y="0"/>
                    <a:pt x="46" y="16"/>
                    <a:pt x="46"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8" name="Freeform 387"/>
            <p:cNvSpPr>
              <a:spLocks/>
            </p:cNvSpPr>
            <p:nvPr/>
          </p:nvSpPr>
          <p:spPr bwMode="auto">
            <a:xfrm>
              <a:off x="852125"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6" y="298"/>
                    <a:pt x="41" y="431"/>
                  </a:cubicBezTo>
                  <a:cubicBezTo>
                    <a:pt x="40" y="428"/>
                    <a:pt x="52" y="418"/>
                    <a:pt x="51" y="414"/>
                  </a:cubicBezTo>
                  <a:cubicBezTo>
                    <a:pt x="17"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399" name="Freeform 388"/>
            <p:cNvSpPr>
              <a:spLocks/>
            </p:cNvSpPr>
            <p:nvPr/>
          </p:nvSpPr>
          <p:spPr bwMode="auto">
            <a:xfrm>
              <a:off x="997298" y="6161175"/>
              <a:ext cx="90391" cy="195175"/>
            </a:xfrm>
            <a:custGeom>
              <a:avLst/>
              <a:gdLst/>
              <a:ahLst/>
              <a:cxnLst>
                <a:cxn ang="0">
                  <a:pos x="8" y="7"/>
                </a:cxn>
                <a:cxn ang="0">
                  <a:pos x="56" y="199"/>
                </a:cxn>
                <a:cxn ang="0">
                  <a:pos x="49" y="192"/>
                </a:cxn>
                <a:cxn ang="0">
                  <a:pos x="3" y="3"/>
                </a:cxn>
                <a:cxn ang="0">
                  <a:pos x="8" y="7"/>
                </a:cxn>
              </a:cxnLst>
              <a:rect l="0" t="0" r="r" b="b"/>
              <a:pathLst>
                <a:path w="66" h="199">
                  <a:moveTo>
                    <a:pt x="8" y="7"/>
                  </a:moveTo>
                  <a:cubicBezTo>
                    <a:pt x="57" y="53"/>
                    <a:pt x="66" y="132"/>
                    <a:pt x="56" y="199"/>
                  </a:cubicBezTo>
                  <a:cubicBezTo>
                    <a:pt x="56" y="197"/>
                    <a:pt x="48" y="194"/>
                    <a:pt x="49" y="192"/>
                  </a:cubicBezTo>
                  <a:cubicBezTo>
                    <a:pt x="58" y="127"/>
                    <a:pt x="51" y="48"/>
                    <a:pt x="3" y="3"/>
                  </a:cubicBezTo>
                  <a:cubicBezTo>
                    <a:pt x="0" y="0"/>
                    <a:pt x="7" y="6"/>
                    <a:pt x="8"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0" name="Freeform 389"/>
            <p:cNvSpPr>
              <a:spLocks/>
            </p:cNvSpPr>
            <p:nvPr/>
          </p:nvSpPr>
          <p:spPr bwMode="auto">
            <a:xfrm>
              <a:off x="968538" y="5999348"/>
              <a:ext cx="106824" cy="357002"/>
            </a:xfrm>
            <a:custGeom>
              <a:avLst/>
              <a:gdLst/>
              <a:ahLst/>
              <a:cxnLst>
                <a:cxn ang="0">
                  <a:pos x="67" y="15"/>
                </a:cxn>
                <a:cxn ang="0">
                  <a:pos x="41" y="364"/>
                </a:cxn>
                <a:cxn ang="0">
                  <a:pos x="51" y="350"/>
                </a:cxn>
                <a:cxn ang="0">
                  <a:pos x="74" y="5"/>
                </a:cxn>
                <a:cxn ang="0">
                  <a:pos x="67" y="15"/>
                </a:cxn>
              </a:cxnLst>
              <a:rect l="0" t="0" r="r" b="b"/>
              <a:pathLst>
                <a:path w="78" h="364">
                  <a:moveTo>
                    <a:pt x="67" y="15"/>
                  </a:moveTo>
                  <a:cubicBezTo>
                    <a:pt x="0" y="112"/>
                    <a:pt x="7" y="251"/>
                    <a:pt x="41" y="364"/>
                  </a:cubicBezTo>
                  <a:cubicBezTo>
                    <a:pt x="40" y="361"/>
                    <a:pt x="52" y="353"/>
                    <a:pt x="51" y="350"/>
                  </a:cubicBezTo>
                  <a:cubicBezTo>
                    <a:pt x="18" y="241"/>
                    <a:pt x="8" y="100"/>
                    <a:pt x="74" y="5"/>
                  </a:cubicBezTo>
                  <a:cubicBezTo>
                    <a:pt x="78" y="0"/>
                    <a:pt x="68" y="13"/>
                    <a:pt x="67"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1" name="Freeform 390"/>
            <p:cNvSpPr>
              <a:spLocks/>
            </p:cNvSpPr>
            <p:nvPr/>
          </p:nvSpPr>
          <p:spPr bwMode="auto">
            <a:xfrm>
              <a:off x="1087689" y="5959136"/>
              <a:ext cx="128738" cy="397214"/>
            </a:xfrm>
            <a:custGeom>
              <a:avLst/>
              <a:gdLst/>
              <a:ahLst/>
              <a:cxnLst>
                <a:cxn ang="0">
                  <a:pos x="57" y="16"/>
                </a:cxn>
                <a:cxn ang="0">
                  <a:pos x="84" y="405"/>
                </a:cxn>
                <a:cxn ang="0">
                  <a:pos x="93" y="390"/>
                </a:cxn>
                <a:cxn ang="0">
                  <a:pos x="63" y="5"/>
                </a:cxn>
                <a:cxn ang="0">
                  <a:pos x="57" y="16"/>
                </a:cxn>
              </a:cxnLst>
              <a:rect l="0" t="0" r="r" b="b"/>
              <a:pathLst>
                <a:path w="94" h="405">
                  <a:moveTo>
                    <a:pt x="57" y="16"/>
                  </a:moveTo>
                  <a:cubicBezTo>
                    <a:pt x="0" y="120"/>
                    <a:pt x="29" y="276"/>
                    <a:pt x="84" y="405"/>
                  </a:cubicBezTo>
                  <a:cubicBezTo>
                    <a:pt x="83" y="402"/>
                    <a:pt x="94" y="393"/>
                    <a:pt x="93" y="390"/>
                  </a:cubicBezTo>
                  <a:cubicBezTo>
                    <a:pt x="39" y="265"/>
                    <a:pt x="7" y="107"/>
                    <a:pt x="63" y="5"/>
                  </a:cubicBezTo>
                  <a:cubicBezTo>
                    <a:pt x="67" y="0"/>
                    <a:pt x="58" y="14"/>
                    <a:pt x="57"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2" name="Freeform 391"/>
            <p:cNvSpPr>
              <a:spLocks/>
            </p:cNvSpPr>
            <p:nvPr/>
          </p:nvSpPr>
          <p:spPr bwMode="auto">
            <a:xfrm>
              <a:off x="1008254" y="6011118"/>
              <a:ext cx="89022" cy="345232"/>
            </a:xfrm>
            <a:custGeom>
              <a:avLst/>
              <a:gdLst/>
              <a:ahLst/>
              <a:cxnLst>
                <a:cxn ang="0">
                  <a:pos x="58" y="12"/>
                </a:cxn>
                <a:cxn ang="0">
                  <a:pos x="10" y="352"/>
                </a:cxn>
                <a:cxn ang="0">
                  <a:pos x="17" y="340"/>
                </a:cxn>
                <a:cxn ang="0">
                  <a:pos x="63" y="4"/>
                </a:cxn>
                <a:cxn ang="0">
                  <a:pos x="58" y="12"/>
                </a:cxn>
              </a:cxnLst>
              <a:rect l="0" t="0" r="r" b="b"/>
              <a:pathLst>
                <a:path w="65" h="352">
                  <a:moveTo>
                    <a:pt x="58" y="12"/>
                  </a:moveTo>
                  <a:cubicBezTo>
                    <a:pt x="9" y="94"/>
                    <a:pt x="0" y="233"/>
                    <a:pt x="10" y="352"/>
                  </a:cubicBezTo>
                  <a:cubicBezTo>
                    <a:pt x="10" y="349"/>
                    <a:pt x="17" y="343"/>
                    <a:pt x="17" y="340"/>
                  </a:cubicBezTo>
                  <a:cubicBezTo>
                    <a:pt x="7" y="225"/>
                    <a:pt x="15" y="84"/>
                    <a:pt x="63" y="4"/>
                  </a:cubicBezTo>
                  <a:cubicBezTo>
                    <a:pt x="65" y="0"/>
                    <a:pt x="58"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3" name="Freeform 392"/>
            <p:cNvSpPr>
              <a:spLocks/>
            </p:cNvSpPr>
            <p:nvPr/>
          </p:nvSpPr>
          <p:spPr bwMode="auto">
            <a:xfrm>
              <a:off x="1113710" y="6047405"/>
              <a:ext cx="136956" cy="308945"/>
            </a:xfrm>
            <a:custGeom>
              <a:avLst/>
              <a:gdLst/>
              <a:ahLst/>
              <a:cxnLst>
                <a:cxn ang="0">
                  <a:pos x="86" y="13"/>
                </a:cxn>
                <a:cxn ang="0">
                  <a:pos x="52" y="315"/>
                </a:cxn>
                <a:cxn ang="0">
                  <a:pos x="64" y="303"/>
                </a:cxn>
                <a:cxn ang="0">
                  <a:pos x="95" y="5"/>
                </a:cxn>
                <a:cxn ang="0">
                  <a:pos x="86" y="13"/>
                </a:cxn>
              </a:cxnLst>
              <a:rect l="0" t="0" r="r" b="b"/>
              <a:pathLst>
                <a:path w="100" h="315">
                  <a:moveTo>
                    <a:pt x="86" y="13"/>
                  </a:moveTo>
                  <a:cubicBezTo>
                    <a:pt x="0" y="97"/>
                    <a:pt x="8" y="218"/>
                    <a:pt x="52" y="315"/>
                  </a:cubicBezTo>
                  <a:cubicBezTo>
                    <a:pt x="51" y="312"/>
                    <a:pt x="65" y="305"/>
                    <a:pt x="64" y="303"/>
                  </a:cubicBezTo>
                  <a:cubicBezTo>
                    <a:pt x="22" y="209"/>
                    <a:pt x="11" y="87"/>
                    <a:pt x="95" y="5"/>
                  </a:cubicBezTo>
                  <a:cubicBezTo>
                    <a:pt x="100" y="0"/>
                    <a:pt x="87" y="12"/>
                    <a:pt x="86"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4" name="Freeform 393"/>
            <p:cNvSpPr>
              <a:spLocks/>
            </p:cNvSpPr>
            <p:nvPr/>
          </p:nvSpPr>
          <p:spPr bwMode="auto">
            <a:xfrm>
              <a:off x="909646" y="5971887"/>
              <a:ext cx="108196" cy="384463"/>
            </a:xfrm>
            <a:custGeom>
              <a:avLst/>
              <a:gdLst/>
              <a:ahLst/>
              <a:cxnLst>
                <a:cxn ang="0">
                  <a:pos x="11" y="16"/>
                </a:cxn>
                <a:cxn ang="0">
                  <a:pos x="39" y="392"/>
                </a:cxn>
                <a:cxn ang="0">
                  <a:pos x="29" y="377"/>
                </a:cxn>
                <a:cxn ang="0">
                  <a:pos x="4" y="5"/>
                </a:cxn>
                <a:cxn ang="0">
                  <a:pos x="11" y="16"/>
                </a:cxn>
              </a:cxnLst>
              <a:rect l="0" t="0" r="r" b="b"/>
              <a:pathLst>
                <a:path w="79" h="392">
                  <a:moveTo>
                    <a:pt x="11" y="16"/>
                  </a:moveTo>
                  <a:cubicBezTo>
                    <a:pt x="79" y="121"/>
                    <a:pt x="73" y="271"/>
                    <a:pt x="39" y="392"/>
                  </a:cubicBezTo>
                  <a:cubicBezTo>
                    <a:pt x="40" y="389"/>
                    <a:pt x="28" y="380"/>
                    <a:pt x="29" y="377"/>
                  </a:cubicBezTo>
                  <a:cubicBezTo>
                    <a:pt x="62" y="259"/>
                    <a:pt x="70" y="108"/>
                    <a:pt x="4" y="5"/>
                  </a:cubicBezTo>
                  <a:cubicBezTo>
                    <a:pt x="0" y="0"/>
                    <a:pt x="10"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5" name="Freeform 394"/>
            <p:cNvSpPr>
              <a:spLocks/>
            </p:cNvSpPr>
            <p:nvPr/>
          </p:nvSpPr>
          <p:spPr bwMode="auto">
            <a:xfrm>
              <a:off x="1241080" y="6018964"/>
              <a:ext cx="156129" cy="337386"/>
            </a:xfrm>
            <a:custGeom>
              <a:avLst/>
              <a:gdLst/>
              <a:ahLst/>
              <a:cxnLst>
                <a:cxn ang="0">
                  <a:pos x="13" y="13"/>
                </a:cxn>
                <a:cxn ang="0">
                  <a:pos x="97" y="344"/>
                </a:cxn>
                <a:cxn ang="0">
                  <a:pos x="84" y="332"/>
                </a:cxn>
                <a:cxn ang="0">
                  <a:pos x="5" y="5"/>
                </a:cxn>
                <a:cxn ang="0">
                  <a:pos x="13" y="13"/>
                </a:cxn>
              </a:cxnLst>
              <a:rect l="0" t="0" r="r" b="b"/>
              <a:pathLst>
                <a:path w="114" h="344">
                  <a:moveTo>
                    <a:pt x="13" y="13"/>
                  </a:moveTo>
                  <a:cubicBezTo>
                    <a:pt x="99" y="93"/>
                    <a:pt x="114" y="228"/>
                    <a:pt x="97" y="344"/>
                  </a:cubicBezTo>
                  <a:cubicBezTo>
                    <a:pt x="97" y="341"/>
                    <a:pt x="84" y="335"/>
                    <a:pt x="84" y="332"/>
                  </a:cubicBezTo>
                  <a:cubicBezTo>
                    <a:pt x="101" y="220"/>
                    <a:pt x="88" y="83"/>
                    <a:pt x="5" y="5"/>
                  </a:cubicBezTo>
                  <a:cubicBezTo>
                    <a:pt x="0" y="0"/>
                    <a:pt x="12" y="11"/>
                    <a:pt x="1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6" name="Freeform 395"/>
            <p:cNvSpPr>
              <a:spLocks/>
            </p:cNvSpPr>
            <p:nvPr/>
          </p:nvSpPr>
          <p:spPr bwMode="auto">
            <a:xfrm>
              <a:off x="1060298"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2"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7" name="Freeform 396"/>
            <p:cNvSpPr>
              <a:spLocks/>
            </p:cNvSpPr>
            <p:nvPr/>
          </p:nvSpPr>
          <p:spPr bwMode="auto">
            <a:xfrm>
              <a:off x="1194514" y="6011118"/>
              <a:ext cx="64370"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4"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8" name="Freeform 397"/>
            <p:cNvSpPr>
              <a:spLocks/>
            </p:cNvSpPr>
            <p:nvPr/>
          </p:nvSpPr>
          <p:spPr bwMode="auto">
            <a:xfrm>
              <a:off x="1290384"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09" name="Freeform 398"/>
            <p:cNvSpPr>
              <a:spLocks/>
            </p:cNvSpPr>
            <p:nvPr/>
          </p:nvSpPr>
          <p:spPr bwMode="auto">
            <a:xfrm>
              <a:off x="1209580" y="6069964"/>
              <a:ext cx="145173"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0" name="Freeform 399"/>
            <p:cNvSpPr>
              <a:spLocks/>
            </p:cNvSpPr>
            <p:nvPr/>
          </p:nvSpPr>
          <p:spPr bwMode="auto">
            <a:xfrm>
              <a:off x="1000037" y="6011118"/>
              <a:ext cx="65740" cy="345232"/>
            </a:xfrm>
            <a:custGeom>
              <a:avLst/>
              <a:gdLst/>
              <a:ahLst/>
              <a:cxnLst>
                <a:cxn ang="0">
                  <a:pos x="6" y="12"/>
                </a:cxn>
                <a:cxn ang="0">
                  <a:pos x="41" y="352"/>
                </a:cxn>
                <a:cxn ang="0">
                  <a:pos x="35" y="340"/>
                </a:cxn>
                <a:cxn ang="0">
                  <a:pos x="2" y="4"/>
                </a:cxn>
                <a:cxn ang="0">
                  <a:pos x="6" y="12"/>
                </a:cxn>
              </a:cxnLst>
              <a:rect l="0" t="0" r="r" b="b"/>
              <a:pathLst>
                <a:path w="48" h="352">
                  <a:moveTo>
                    <a:pt x="6" y="12"/>
                  </a:moveTo>
                  <a:cubicBezTo>
                    <a:pt x="42" y="94"/>
                    <a:pt x="48" y="233"/>
                    <a:pt x="41" y="352"/>
                  </a:cubicBezTo>
                  <a:cubicBezTo>
                    <a:pt x="41" y="349"/>
                    <a:pt x="35" y="343"/>
                    <a:pt x="35" y="340"/>
                  </a:cubicBezTo>
                  <a:cubicBezTo>
                    <a:pt x="43"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1" name="Freeform 400"/>
            <p:cNvSpPr>
              <a:spLocks/>
            </p:cNvSpPr>
            <p:nvPr/>
          </p:nvSpPr>
          <p:spPr bwMode="auto">
            <a:xfrm>
              <a:off x="957581"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2" name="Freeform 401"/>
            <p:cNvSpPr>
              <a:spLocks/>
            </p:cNvSpPr>
            <p:nvPr/>
          </p:nvSpPr>
          <p:spPr bwMode="auto">
            <a:xfrm>
              <a:off x="1212318" y="5965021"/>
              <a:ext cx="113674"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5"/>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3" name="Freeform 402"/>
            <p:cNvSpPr>
              <a:spLocks/>
            </p:cNvSpPr>
            <p:nvPr/>
          </p:nvSpPr>
          <p:spPr bwMode="auto">
            <a:xfrm>
              <a:off x="941146" y="5911079"/>
              <a:ext cx="184891" cy="445271"/>
            </a:xfrm>
            <a:custGeom>
              <a:avLst/>
              <a:gdLst/>
              <a:ahLst/>
              <a:cxnLst>
                <a:cxn ang="0">
                  <a:pos x="19" y="19"/>
                </a:cxn>
                <a:cxn ang="0">
                  <a:pos x="71" y="454"/>
                </a:cxn>
                <a:cxn ang="0">
                  <a:pos x="54" y="436"/>
                </a:cxn>
                <a:cxn ang="0">
                  <a:pos x="7" y="6"/>
                </a:cxn>
                <a:cxn ang="0">
                  <a:pos x="19" y="19"/>
                </a:cxn>
              </a:cxnLst>
              <a:rect l="0" t="0" r="r" b="b"/>
              <a:pathLst>
                <a:path w="135" h="454">
                  <a:moveTo>
                    <a:pt x="19" y="19"/>
                  </a:moveTo>
                  <a:cubicBezTo>
                    <a:pt x="135" y="141"/>
                    <a:pt x="127" y="314"/>
                    <a:pt x="71" y="454"/>
                  </a:cubicBezTo>
                  <a:cubicBezTo>
                    <a:pt x="72" y="450"/>
                    <a:pt x="53" y="440"/>
                    <a:pt x="54" y="436"/>
                  </a:cubicBezTo>
                  <a:cubicBezTo>
                    <a:pt x="108" y="301"/>
                    <a:pt x="121" y="125"/>
                    <a:pt x="7" y="6"/>
                  </a:cubicBezTo>
                  <a:cubicBezTo>
                    <a:pt x="0" y="0"/>
                    <a:pt x="17" y="17"/>
                    <a:pt x="1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4" name="Freeform 403"/>
            <p:cNvSpPr>
              <a:spLocks/>
            </p:cNvSpPr>
            <p:nvPr/>
          </p:nvSpPr>
          <p:spPr bwMode="auto">
            <a:xfrm>
              <a:off x="1064406" y="5965021"/>
              <a:ext cx="113673" cy="391329"/>
            </a:xfrm>
            <a:custGeom>
              <a:avLst/>
              <a:gdLst/>
              <a:ahLst/>
              <a:cxnLst>
                <a:cxn ang="0">
                  <a:pos x="73" y="14"/>
                </a:cxn>
                <a:cxn ang="0">
                  <a:pos x="12" y="399"/>
                </a:cxn>
                <a:cxn ang="0">
                  <a:pos x="22" y="386"/>
                </a:cxn>
                <a:cxn ang="0">
                  <a:pos x="80" y="5"/>
                </a:cxn>
                <a:cxn ang="0">
                  <a:pos x="73" y="14"/>
                </a:cxn>
              </a:cxnLst>
              <a:rect l="0" t="0" r="r" b="b"/>
              <a:pathLst>
                <a:path w="83" h="399">
                  <a:moveTo>
                    <a:pt x="73" y="14"/>
                  </a:moveTo>
                  <a:cubicBezTo>
                    <a:pt x="11" y="107"/>
                    <a:pt x="0" y="265"/>
                    <a:pt x="12"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5" name="Freeform 404"/>
            <p:cNvSpPr>
              <a:spLocks/>
            </p:cNvSpPr>
            <p:nvPr/>
          </p:nvSpPr>
          <p:spPr bwMode="auto">
            <a:xfrm>
              <a:off x="1156166" y="5888520"/>
              <a:ext cx="178043" cy="467830"/>
            </a:xfrm>
            <a:custGeom>
              <a:avLst/>
              <a:gdLst/>
              <a:ahLst/>
              <a:cxnLst>
                <a:cxn ang="0">
                  <a:pos x="114" y="18"/>
                </a:cxn>
                <a:cxn ang="0">
                  <a:pos x="20" y="477"/>
                </a:cxn>
                <a:cxn ang="0">
                  <a:pos x="34" y="461"/>
                </a:cxn>
                <a:cxn ang="0">
                  <a:pos x="124" y="6"/>
                </a:cxn>
                <a:cxn ang="0">
                  <a:pos x="114" y="18"/>
                </a:cxn>
              </a:cxnLst>
              <a:rect l="0" t="0" r="r" b="b"/>
              <a:pathLst>
                <a:path w="130" h="477">
                  <a:moveTo>
                    <a:pt x="114" y="18"/>
                  </a:moveTo>
                  <a:cubicBezTo>
                    <a:pt x="18" y="128"/>
                    <a:pt x="0" y="316"/>
                    <a:pt x="20" y="477"/>
                  </a:cubicBezTo>
                  <a:cubicBezTo>
                    <a:pt x="20" y="473"/>
                    <a:pt x="35" y="465"/>
                    <a:pt x="34" y="461"/>
                  </a:cubicBezTo>
                  <a:cubicBezTo>
                    <a:pt x="15" y="306"/>
                    <a:pt x="30" y="115"/>
                    <a:pt x="124" y="6"/>
                  </a:cubicBezTo>
                  <a:cubicBezTo>
                    <a:pt x="130" y="0"/>
                    <a:pt x="116" y="16"/>
                    <a:pt x="114"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6" name="Freeform 405"/>
            <p:cNvSpPr>
              <a:spLocks/>
            </p:cNvSpPr>
            <p:nvPr/>
          </p:nvSpPr>
          <p:spPr bwMode="auto">
            <a:xfrm>
              <a:off x="1268470" y="5933636"/>
              <a:ext cx="78065" cy="422714"/>
            </a:xfrm>
            <a:custGeom>
              <a:avLst/>
              <a:gdLst/>
              <a:ahLst/>
              <a:cxnLst>
                <a:cxn ang="0">
                  <a:pos x="49" y="18"/>
                </a:cxn>
                <a:cxn ang="0">
                  <a:pos x="29" y="431"/>
                </a:cxn>
                <a:cxn ang="0">
                  <a:pos x="37" y="414"/>
                </a:cxn>
                <a:cxn ang="0">
                  <a:pos x="54" y="6"/>
                </a:cxn>
                <a:cxn ang="0">
                  <a:pos x="49" y="18"/>
                </a:cxn>
              </a:cxnLst>
              <a:rect l="0" t="0" r="r" b="b"/>
              <a:pathLst>
                <a:path w="57" h="431">
                  <a:moveTo>
                    <a:pt x="49" y="18"/>
                  </a:moveTo>
                  <a:cubicBezTo>
                    <a:pt x="0" y="133"/>
                    <a:pt x="4" y="298"/>
                    <a:pt x="29"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7" name="Freeform 406"/>
            <p:cNvSpPr>
              <a:spLocks/>
            </p:cNvSpPr>
            <p:nvPr/>
          </p:nvSpPr>
          <p:spPr bwMode="auto">
            <a:xfrm>
              <a:off x="1373926"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1"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8" name="Freeform 407"/>
            <p:cNvSpPr>
              <a:spLocks/>
            </p:cNvSpPr>
            <p:nvPr/>
          </p:nvSpPr>
          <p:spPr bwMode="auto">
            <a:xfrm>
              <a:off x="1353383"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2"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19" name="Freeform 408"/>
            <p:cNvSpPr>
              <a:spLocks/>
            </p:cNvSpPr>
            <p:nvPr/>
          </p:nvSpPr>
          <p:spPr bwMode="auto">
            <a:xfrm>
              <a:off x="1419122" y="5965021"/>
              <a:ext cx="113673"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0" name="Freeform 409"/>
            <p:cNvSpPr>
              <a:spLocks/>
            </p:cNvSpPr>
            <p:nvPr/>
          </p:nvSpPr>
          <p:spPr bwMode="auto">
            <a:xfrm>
              <a:off x="1382144"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2"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1" name="Freeform 410"/>
            <p:cNvSpPr>
              <a:spLocks/>
            </p:cNvSpPr>
            <p:nvPr/>
          </p:nvSpPr>
          <p:spPr bwMode="auto">
            <a:xfrm>
              <a:off x="1458840"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2" name="Freeform 411"/>
            <p:cNvSpPr>
              <a:spLocks/>
            </p:cNvSpPr>
            <p:nvPr/>
          </p:nvSpPr>
          <p:spPr bwMode="auto">
            <a:xfrm>
              <a:off x="1310926" y="5971887"/>
              <a:ext cx="78066"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3" name="Freeform 412"/>
            <p:cNvSpPr>
              <a:spLocks/>
            </p:cNvSpPr>
            <p:nvPr/>
          </p:nvSpPr>
          <p:spPr bwMode="auto">
            <a:xfrm>
              <a:off x="1371188" y="5965021"/>
              <a:ext cx="113673" cy="391329"/>
            </a:xfrm>
            <a:custGeom>
              <a:avLst/>
              <a:gdLst/>
              <a:ahLst/>
              <a:cxnLst>
                <a:cxn ang="0">
                  <a:pos x="10" y="14"/>
                </a:cxn>
                <a:cxn ang="0">
                  <a:pos x="70" y="399"/>
                </a:cxn>
                <a:cxn ang="0">
                  <a:pos x="61" y="386"/>
                </a:cxn>
                <a:cxn ang="0">
                  <a:pos x="3" y="5"/>
                </a:cxn>
                <a:cxn ang="0">
                  <a:pos x="10" y="14"/>
                </a:cxn>
              </a:cxnLst>
              <a:rect l="0" t="0" r="r" b="b"/>
              <a:pathLst>
                <a:path w="83" h="399">
                  <a:moveTo>
                    <a:pt x="10" y="14"/>
                  </a:moveTo>
                  <a:cubicBezTo>
                    <a:pt x="72" y="107"/>
                    <a:pt x="83" y="265"/>
                    <a:pt x="70" y="399"/>
                  </a:cubicBezTo>
                  <a:cubicBezTo>
                    <a:pt x="71" y="395"/>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4" name="Freeform 413"/>
            <p:cNvSpPr>
              <a:spLocks/>
            </p:cNvSpPr>
            <p:nvPr/>
          </p:nvSpPr>
          <p:spPr bwMode="auto">
            <a:xfrm>
              <a:off x="474127" y="6018964"/>
              <a:ext cx="157499" cy="337386"/>
            </a:xfrm>
            <a:custGeom>
              <a:avLst/>
              <a:gdLst/>
              <a:ahLst/>
              <a:cxnLst>
                <a:cxn ang="0">
                  <a:pos x="14" y="13"/>
                </a:cxn>
                <a:cxn ang="0">
                  <a:pos x="97" y="344"/>
                </a:cxn>
                <a:cxn ang="0">
                  <a:pos x="84" y="332"/>
                </a:cxn>
                <a:cxn ang="0">
                  <a:pos x="5" y="5"/>
                </a:cxn>
                <a:cxn ang="0">
                  <a:pos x="14" y="13"/>
                </a:cxn>
              </a:cxnLst>
              <a:rect l="0" t="0" r="r" b="b"/>
              <a:pathLst>
                <a:path w="115" h="344">
                  <a:moveTo>
                    <a:pt x="14" y="13"/>
                  </a:moveTo>
                  <a:cubicBezTo>
                    <a:pt x="99" y="93"/>
                    <a:pt x="115" y="228"/>
                    <a:pt x="97" y="344"/>
                  </a:cubicBezTo>
                  <a:cubicBezTo>
                    <a:pt x="97" y="341"/>
                    <a:pt x="84" y="335"/>
                    <a:pt x="84"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5" name="Freeform 414"/>
            <p:cNvSpPr>
              <a:spLocks/>
            </p:cNvSpPr>
            <p:nvPr/>
          </p:nvSpPr>
          <p:spPr bwMode="auto">
            <a:xfrm>
              <a:off x="523431"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6"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6" name="Freeform 415"/>
            <p:cNvSpPr>
              <a:spLocks/>
            </p:cNvSpPr>
            <p:nvPr/>
          </p:nvSpPr>
          <p:spPr bwMode="auto">
            <a:xfrm>
              <a:off x="442627" y="6069964"/>
              <a:ext cx="145174" cy="286386"/>
            </a:xfrm>
            <a:custGeom>
              <a:avLst/>
              <a:gdLst/>
              <a:ahLst/>
              <a:cxnLst>
                <a:cxn ang="0">
                  <a:pos x="12" y="11"/>
                </a:cxn>
                <a:cxn ang="0">
                  <a:pos x="89" y="292"/>
                </a:cxn>
                <a:cxn ang="0">
                  <a:pos x="78" y="282"/>
                </a:cxn>
                <a:cxn ang="0">
                  <a:pos x="4" y="4"/>
                </a:cxn>
                <a:cxn ang="0">
                  <a:pos x="12" y="11"/>
                </a:cxn>
              </a:cxnLst>
              <a:rect l="0" t="0" r="r" b="b"/>
              <a:pathLst>
                <a:path w="106" h="292">
                  <a:moveTo>
                    <a:pt x="12" y="11"/>
                  </a:moveTo>
                  <a:cubicBezTo>
                    <a:pt x="91" y="79"/>
                    <a:pt x="106" y="194"/>
                    <a:pt x="89" y="292"/>
                  </a:cubicBezTo>
                  <a:cubicBezTo>
                    <a:pt x="90" y="289"/>
                    <a:pt x="77" y="285"/>
                    <a:pt x="78" y="282"/>
                  </a:cubicBezTo>
                  <a:cubicBezTo>
                    <a:pt x="94"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7" name="Freeform 416"/>
            <p:cNvSpPr>
              <a:spLocks/>
            </p:cNvSpPr>
            <p:nvPr/>
          </p:nvSpPr>
          <p:spPr bwMode="auto">
            <a:xfrm>
              <a:off x="501518" y="5933636"/>
              <a:ext cx="78065" cy="422714"/>
            </a:xfrm>
            <a:custGeom>
              <a:avLst/>
              <a:gdLst/>
              <a:ahLst/>
              <a:cxnLst>
                <a:cxn ang="0">
                  <a:pos x="49" y="18"/>
                </a:cxn>
                <a:cxn ang="0">
                  <a:pos x="30" y="431"/>
                </a:cxn>
                <a:cxn ang="0">
                  <a:pos x="37" y="414"/>
                </a:cxn>
                <a:cxn ang="0">
                  <a:pos x="54" y="6"/>
                </a:cxn>
                <a:cxn ang="0">
                  <a:pos x="49" y="18"/>
                </a:cxn>
              </a:cxnLst>
              <a:rect l="0" t="0" r="r" b="b"/>
              <a:pathLst>
                <a:path w="57" h="431">
                  <a:moveTo>
                    <a:pt x="49" y="18"/>
                  </a:moveTo>
                  <a:cubicBezTo>
                    <a:pt x="0" y="133"/>
                    <a:pt x="5" y="298"/>
                    <a:pt x="30" y="431"/>
                  </a:cubicBezTo>
                  <a:cubicBezTo>
                    <a:pt x="29" y="428"/>
                    <a:pt x="37" y="418"/>
                    <a:pt x="37" y="414"/>
                  </a:cubicBezTo>
                  <a:cubicBezTo>
                    <a:pt x="12" y="285"/>
                    <a:pt x="6" y="119"/>
                    <a:pt x="54"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8" name="Freeform 417"/>
            <p:cNvSpPr>
              <a:spLocks/>
            </p:cNvSpPr>
            <p:nvPr/>
          </p:nvSpPr>
          <p:spPr bwMode="auto">
            <a:xfrm>
              <a:off x="606974" y="6161175"/>
              <a:ext cx="65739" cy="195175"/>
            </a:xfrm>
            <a:custGeom>
              <a:avLst/>
              <a:gdLst/>
              <a:ahLst/>
              <a:cxnLst>
                <a:cxn ang="0">
                  <a:pos x="6" y="7"/>
                </a:cxn>
                <a:cxn ang="0">
                  <a:pos x="41" y="199"/>
                </a:cxn>
                <a:cxn ang="0">
                  <a:pos x="35" y="192"/>
                </a:cxn>
                <a:cxn ang="0">
                  <a:pos x="2" y="3"/>
                </a:cxn>
                <a:cxn ang="0">
                  <a:pos x="6" y="7"/>
                </a:cxn>
              </a:cxnLst>
              <a:rect l="0" t="0" r="r" b="b"/>
              <a:pathLst>
                <a:path w="48" h="199">
                  <a:moveTo>
                    <a:pt x="6" y="7"/>
                  </a:moveTo>
                  <a:cubicBezTo>
                    <a:pt x="42" y="53"/>
                    <a:pt x="48" y="132"/>
                    <a:pt x="41" y="199"/>
                  </a:cubicBezTo>
                  <a:cubicBezTo>
                    <a:pt x="41" y="197"/>
                    <a:pt x="35" y="194"/>
                    <a:pt x="35" y="192"/>
                  </a:cubicBezTo>
                  <a:cubicBezTo>
                    <a:pt x="43" y="127"/>
                    <a:pt x="37" y="48"/>
                    <a:pt x="2" y="3"/>
                  </a:cubicBezTo>
                  <a:cubicBezTo>
                    <a:pt x="0" y="0"/>
                    <a:pt x="5" y="6"/>
                    <a:pt x="6"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29" name="Freeform 418"/>
            <p:cNvSpPr>
              <a:spLocks/>
            </p:cNvSpPr>
            <p:nvPr/>
          </p:nvSpPr>
          <p:spPr bwMode="auto">
            <a:xfrm>
              <a:off x="586430" y="5999348"/>
              <a:ext cx="78066"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0" name="Freeform 419"/>
            <p:cNvSpPr>
              <a:spLocks/>
            </p:cNvSpPr>
            <p:nvPr/>
          </p:nvSpPr>
          <p:spPr bwMode="auto">
            <a:xfrm>
              <a:off x="652170" y="5965021"/>
              <a:ext cx="113672"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3" y="396"/>
                    <a:pt x="22" y="389"/>
                    <a:pt x="22" y="386"/>
                  </a:cubicBezTo>
                  <a:cubicBezTo>
                    <a:pt x="9" y="255"/>
                    <a:pt x="19" y="96"/>
                    <a:pt x="80" y="5"/>
                  </a:cubicBezTo>
                  <a:cubicBezTo>
                    <a:pt x="83" y="0"/>
                    <a:pt x="75"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1" name="Freeform 420"/>
            <p:cNvSpPr>
              <a:spLocks/>
            </p:cNvSpPr>
            <p:nvPr/>
          </p:nvSpPr>
          <p:spPr bwMode="auto">
            <a:xfrm>
              <a:off x="615192" y="6011118"/>
              <a:ext cx="64369" cy="345232"/>
            </a:xfrm>
            <a:custGeom>
              <a:avLst/>
              <a:gdLst/>
              <a:ahLst/>
              <a:cxnLst>
                <a:cxn ang="0">
                  <a:pos x="42" y="12"/>
                </a:cxn>
                <a:cxn ang="0">
                  <a:pos x="7" y="352"/>
                </a:cxn>
                <a:cxn ang="0">
                  <a:pos x="12" y="340"/>
                </a:cxn>
                <a:cxn ang="0">
                  <a:pos x="45" y="4"/>
                </a:cxn>
                <a:cxn ang="0">
                  <a:pos x="42" y="12"/>
                </a:cxn>
              </a:cxnLst>
              <a:rect l="0" t="0" r="r" b="b"/>
              <a:pathLst>
                <a:path w="47" h="352">
                  <a:moveTo>
                    <a:pt x="42" y="12"/>
                  </a:moveTo>
                  <a:cubicBezTo>
                    <a:pt x="6" y="94"/>
                    <a:pt x="0" y="233"/>
                    <a:pt x="7" y="352"/>
                  </a:cubicBezTo>
                  <a:cubicBezTo>
                    <a:pt x="7" y="349"/>
                    <a:pt x="13" y="343"/>
                    <a:pt x="12" y="340"/>
                  </a:cubicBezTo>
                  <a:cubicBezTo>
                    <a:pt x="5" y="225"/>
                    <a:pt x="11" y="84"/>
                    <a:pt x="45" y="4"/>
                  </a:cubicBezTo>
                  <a:cubicBezTo>
                    <a:pt x="47" y="0"/>
                    <a:pt x="42"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2" name="Freeform 421"/>
            <p:cNvSpPr>
              <a:spLocks/>
            </p:cNvSpPr>
            <p:nvPr/>
          </p:nvSpPr>
          <p:spPr bwMode="auto">
            <a:xfrm>
              <a:off x="691888" y="6047405"/>
              <a:ext cx="99977"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3" name="Freeform 422"/>
            <p:cNvSpPr>
              <a:spLocks/>
            </p:cNvSpPr>
            <p:nvPr/>
          </p:nvSpPr>
          <p:spPr bwMode="auto">
            <a:xfrm>
              <a:off x="543975" y="5971887"/>
              <a:ext cx="78064" cy="384463"/>
            </a:xfrm>
            <a:custGeom>
              <a:avLst/>
              <a:gdLst/>
              <a:ahLst/>
              <a:cxnLst>
                <a:cxn ang="0">
                  <a:pos x="8" y="16"/>
                </a:cxn>
                <a:cxn ang="0">
                  <a:pos x="28" y="392"/>
                </a:cxn>
                <a:cxn ang="0">
                  <a:pos x="21" y="377"/>
                </a:cxn>
                <a:cxn ang="0">
                  <a:pos x="2" y="5"/>
                </a:cxn>
                <a:cxn ang="0">
                  <a:pos x="8" y="16"/>
                </a:cxn>
              </a:cxnLst>
              <a:rect l="0" t="0" r="r" b="b"/>
              <a:pathLst>
                <a:path w="57" h="392">
                  <a:moveTo>
                    <a:pt x="8" y="16"/>
                  </a:moveTo>
                  <a:cubicBezTo>
                    <a:pt x="57" y="121"/>
                    <a:pt x="53" y="271"/>
                    <a:pt x="28" y="392"/>
                  </a:cubicBezTo>
                  <a:cubicBezTo>
                    <a:pt x="28" y="389"/>
                    <a:pt x="20" y="380"/>
                    <a:pt x="21" y="377"/>
                  </a:cubicBezTo>
                  <a:cubicBezTo>
                    <a:pt x="45" y="259"/>
                    <a:pt x="51" y="108"/>
                    <a:pt x="2"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4" name="Freeform 423"/>
            <p:cNvSpPr>
              <a:spLocks/>
            </p:cNvSpPr>
            <p:nvPr/>
          </p:nvSpPr>
          <p:spPr bwMode="auto">
            <a:xfrm>
              <a:off x="604236" y="5965021"/>
              <a:ext cx="113673" cy="391329"/>
            </a:xfrm>
            <a:custGeom>
              <a:avLst/>
              <a:gdLst/>
              <a:ahLst/>
              <a:cxnLst>
                <a:cxn ang="0">
                  <a:pos x="10" y="14"/>
                </a:cxn>
                <a:cxn ang="0">
                  <a:pos x="71" y="399"/>
                </a:cxn>
                <a:cxn ang="0">
                  <a:pos x="61" y="386"/>
                </a:cxn>
                <a:cxn ang="0">
                  <a:pos x="3" y="5"/>
                </a:cxn>
                <a:cxn ang="0">
                  <a:pos x="10" y="14"/>
                </a:cxn>
              </a:cxnLst>
              <a:rect l="0" t="0" r="r" b="b"/>
              <a:pathLst>
                <a:path w="83" h="399">
                  <a:moveTo>
                    <a:pt x="10" y="14"/>
                  </a:moveTo>
                  <a:cubicBezTo>
                    <a:pt x="72" y="107"/>
                    <a:pt x="83" y="265"/>
                    <a:pt x="71" y="399"/>
                  </a:cubicBezTo>
                  <a:cubicBezTo>
                    <a:pt x="71" y="396"/>
                    <a:pt x="61" y="389"/>
                    <a:pt x="61" y="386"/>
                  </a:cubicBezTo>
                  <a:cubicBezTo>
                    <a:pt x="74" y="255"/>
                    <a:pt x="64" y="96"/>
                    <a:pt x="3"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5" name="Freeform 424"/>
            <p:cNvSpPr>
              <a:spLocks/>
            </p:cNvSpPr>
            <p:nvPr/>
          </p:nvSpPr>
          <p:spPr bwMode="auto">
            <a:xfrm>
              <a:off x="1616338" y="5920886"/>
              <a:ext cx="301303" cy="432522"/>
            </a:xfrm>
            <a:custGeom>
              <a:avLst/>
              <a:gdLst/>
              <a:ahLst/>
              <a:cxnLst>
                <a:cxn ang="0">
                  <a:pos x="194" y="15"/>
                </a:cxn>
                <a:cxn ang="0">
                  <a:pos x="35" y="441"/>
                </a:cxn>
                <a:cxn ang="0">
                  <a:pos x="58" y="427"/>
                </a:cxn>
                <a:cxn ang="0">
                  <a:pos x="211" y="5"/>
                </a:cxn>
                <a:cxn ang="0">
                  <a:pos x="194" y="15"/>
                </a:cxn>
              </a:cxnLst>
              <a:rect l="0" t="0" r="r" b="b"/>
              <a:pathLst>
                <a:path w="220" h="441">
                  <a:moveTo>
                    <a:pt x="194" y="15"/>
                  </a:moveTo>
                  <a:cubicBezTo>
                    <a:pt x="30" y="118"/>
                    <a:pt x="0" y="293"/>
                    <a:pt x="35" y="441"/>
                  </a:cubicBezTo>
                  <a:cubicBezTo>
                    <a:pt x="34" y="438"/>
                    <a:pt x="59" y="431"/>
                    <a:pt x="58" y="427"/>
                  </a:cubicBezTo>
                  <a:cubicBezTo>
                    <a:pt x="25" y="283"/>
                    <a:pt x="51" y="106"/>
                    <a:pt x="211" y="5"/>
                  </a:cubicBezTo>
                  <a:cubicBezTo>
                    <a:pt x="220" y="0"/>
                    <a:pt x="197" y="14"/>
                    <a:pt x="194"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6" name="Freeform 425"/>
            <p:cNvSpPr>
              <a:spLocks/>
            </p:cNvSpPr>
            <p:nvPr/>
          </p:nvSpPr>
          <p:spPr bwMode="auto">
            <a:xfrm>
              <a:off x="1612229" y="5807117"/>
              <a:ext cx="135587" cy="523733"/>
            </a:xfrm>
            <a:custGeom>
              <a:avLst/>
              <a:gdLst/>
              <a:ahLst/>
              <a:cxnLst>
                <a:cxn ang="0">
                  <a:pos x="87" y="19"/>
                </a:cxn>
                <a:cxn ang="0">
                  <a:pos x="15" y="534"/>
                </a:cxn>
                <a:cxn ang="0">
                  <a:pos x="26" y="516"/>
                </a:cxn>
                <a:cxn ang="0">
                  <a:pos x="95" y="6"/>
                </a:cxn>
                <a:cxn ang="0">
                  <a:pos x="87" y="19"/>
                </a:cxn>
              </a:cxnLst>
              <a:rect l="0" t="0" r="r" b="b"/>
              <a:pathLst>
                <a:path w="99" h="534">
                  <a:moveTo>
                    <a:pt x="87" y="19"/>
                  </a:moveTo>
                  <a:cubicBezTo>
                    <a:pt x="13" y="143"/>
                    <a:pt x="0" y="354"/>
                    <a:pt x="15" y="534"/>
                  </a:cubicBezTo>
                  <a:cubicBezTo>
                    <a:pt x="15" y="530"/>
                    <a:pt x="27" y="521"/>
                    <a:pt x="26" y="516"/>
                  </a:cubicBezTo>
                  <a:cubicBezTo>
                    <a:pt x="11" y="342"/>
                    <a:pt x="23" y="128"/>
                    <a:pt x="95" y="6"/>
                  </a:cubicBezTo>
                  <a:cubicBezTo>
                    <a:pt x="99" y="0"/>
                    <a:pt x="89" y="17"/>
                    <a:pt x="87"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7" name="Freeform 426"/>
            <p:cNvSpPr>
              <a:spLocks/>
            </p:cNvSpPr>
            <p:nvPr/>
          </p:nvSpPr>
          <p:spPr bwMode="auto">
            <a:xfrm>
              <a:off x="1343797" y="5856155"/>
              <a:ext cx="205433" cy="467830"/>
            </a:xfrm>
            <a:custGeom>
              <a:avLst/>
              <a:gdLst/>
              <a:ahLst/>
              <a:cxnLst>
                <a:cxn ang="0">
                  <a:pos x="130" y="20"/>
                </a:cxn>
                <a:cxn ang="0">
                  <a:pos x="78" y="477"/>
                </a:cxn>
                <a:cxn ang="0">
                  <a:pos x="97" y="459"/>
                </a:cxn>
                <a:cxn ang="0">
                  <a:pos x="143" y="7"/>
                </a:cxn>
                <a:cxn ang="0">
                  <a:pos x="130" y="20"/>
                </a:cxn>
              </a:cxnLst>
              <a:rect l="0" t="0" r="r" b="b"/>
              <a:pathLst>
                <a:path w="150" h="477">
                  <a:moveTo>
                    <a:pt x="130" y="20"/>
                  </a:moveTo>
                  <a:cubicBezTo>
                    <a:pt x="0" y="147"/>
                    <a:pt x="12" y="329"/>
                    <a:pt x="78" y="477"/>
                  </a:cubicBezTo>
                  <a:cubicBezTo>
                    <a:pt x="76" y="473"/>
                    <a:pt x="98" y="462"/>
                    <a:pt x="97" y="459"/>
                  </a:cubicBezTo>
                  <a:cubicBezTo>
                    <a:pt x="33" y="316"/>
                    <a:pt x="16" y="131"/>
                    <a:pt x="143" y="7"/>
                  </a:cubicBezTo>
                  <a:cubicBezTo>
                    <a:pt x="150" y="0"/>
                    <a:pt x="132" y="17"/>
                    <a:pt x="130"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8" name="Freeform 427"/>
            <p:cNvSpPr>
              <a:spLocks/>
            </p:cNvSpPr>
            <p:nvPr/>
          </p:nvSpPr>
          <p:spPr bwMode="auto">
            <a:xfrm>
              <a:off x="1416383" y="5833596"/>
              <a:ext cx="301302" cy="433504"/>
            </a:xfrm>
            <a:custGeom>
              <a:avLst/>
              <a:gdLst/>
              <a:ahLst/>
              <a:cxnLst>
                <a:cxn ang="0">
                  <a:pos x="194" y="16"/>
                </a:cxn>
                <a:cxn ang="0">
                  <a:pos x="34" y="442"/>
                </a:cxn>
                <a:cxn ang="0">
                  <a:pos x="58" y="427"/>
                </a:cxn>
                <a:cxn ang="0">
                  <a:pos x="211" y="6"/>
                </a:cxn>
                <a:cxn ang="0">
                  <a:pos x="194" y="16"/>
                </a:cxn>
              </a:cxnLst>
              <a:rect l="0" t="0" r="r" b="b"/>
              <a:pathLst>
                <a:path w="220" h="442">
                  <a:moveTo>
                    <a:pt x="194" y="16"/>
                  </a:moveTo>
                  <a:cubicBezTo>
                    <a:pt x="30" y="119"/>
                    <a:pt x="0" y="293"/>
                    <a:pt x="34" y="442"/>
                  </a:cubicBezTo>
                  <a:cubicBezTo>
                    <a:pt x="33" y="438"/>
                    <a:pt x="59" y="431"/>
                    <a:pt x="58" y="427"/>
                  </a:cubicBezTo>
                  <a:cubicBezTo>
                    <a:pt x="25" y="283"/>
                    <a:pt x="50" y="106"/>
                    <a:pt x="211" y="6"/>
                  </a:cubicBezTo>
                  <a:cubicBezTo>
                    <a:pt x="220" y="0"/>
                    <a:pt x="197" y="14"/>
                    <a:pt x="194"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39" name="Freeform 428"/>
            <p:cNvSpPr>
              <a:spLocks/>
            </p:cNvSpPr>
            <p:nvPr/>
          </p:nvSpPr>
          <p:spPr bwMode="auto">
            <a:xfrm>
              <a:off x="1668381" y="5831636"/>
              <a:ext cx="135586" cy="524714"/>
            </a:xfrm>
            <a:custGeom>
              <a:avLst/>
              <a:gdLst/>
              <a:ahLst/>
              <a:cxnLst>
                <a:cxn ang="0">
                  <a:pos x="88" y="20"/>
                </a:cxn>
                <a:cxn ang="0">
                  <a:pos x="16" y="535"/>
                </a:cxn>
                <a:cxn ang="0">
                  <a:pos x="26" y="517"/>
                </a:cxn>
                <a:cxn ang="0">
                  <a:pos x="95" y="7"/>
                </a:cxn>
                <a:cxn ang="0">
                  <a:pos x="88" y="20"/>
                </a:cxn>
              </a:cxnLst>
              <a:rect l="0" t="0" r="r" b="b"/>
              <a:pathLst>
                <a:path w="99" h="535">
                  <a:moveTo>
                    <a:pt x="88" y="20"/>
                  </a:moveTo>
                  <a:cubicBezTo>
                    <a:pt x="14" y="144"/>
                    <a:pt x="0" y="355"/>
                    <a:pt x="16" y="535"/>
                  </a:cubicBezTo>
                  <a:cubicBezTo>
                    <a:pt x="15" y="530"/>
                    <a:pt x="27" y="522"/>
                    <a:pt x="26" y="517"/>
                  </a:cubicBezTo>
                  <a:cubicBezTo>
                    <a:pt x="11" y="343"/>
                    <a:pt x="23" y="129"/>
                    <a:pt x="95" y="7"/>
                  </a:cubicBezTo>
                  <a:cubicBezTo>
                    <a:pt x="99" y="0"/>
                    <a:pt x="89" y="18"/>
                    <a:pt x="88"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0" name="Freeform 429"/>
            <p:cNvSpPr>
              <a:spLocks/>
            </p:cNvSpPr>
            <p:nvPr/>
          </p:nvSpPr>
          <p:spPr bwMode="auto">
            <a:xfrm>
              <a:off x="1686185" y="5884598"/>
              <a:ext cx="206804" cy="467828"/>
            </a:xfrm>
            <a:custGeom>
              <a:avLst/>
              <a:gdLst/>
              <a:ahLst/>
              <a:cxnLst>
                <a:cxn ang="0">
                  <a:pos x="130" y="19"/>
                </a:cxn>
                <a:cxn ang="0">
                  <a:pos x="78" y="477"/>
                </a:cxn>
                <a:cxn ang="0">
                  <a:pos x="97" y="458"/>
                </a:cxn>
                <a:cxn ang="0">
                  <a:pos x="144" y="7"/>
                </a:cxn>
                <a:cxn ang="0">
                  <a:pos x="130" y="19"/>
                </a:cxn>
              </a:cxnLst>
              <a:rect l="0" t="0" r="r" b="b"/>
              <a:pathLst>
                <a:path w="151" h="477">
                  <a:moveTo>
                    <a:pt x="130" y="19"/>
                  </a:moveTo>
                  <a:cubicBezTo>
                    <a:pt x="0" y="147"/>
                    <a:pt x="12" y="329"/>
                    <a:pt x="78" y="477"/>
                  </a:cubicBezTo>
                  <a:cubicBezTo>
                    <a:pt x="76" y="473"/>
                    <a:pt x="99" y="462"/>
                    <a:pt x="97" y="458"/>
                  </a:cubicBezTo>
                  <a:cubicBezTo>
                    <a:pt x="33" y="316"/>
                    <a:pt x="17" y="131"/>
                    <a:pt x="144" y="7"/>
                  </a:cubicBezTo>
                  <a:cubicBezTo>
                    <a:pt x="151" y="0"/>
                    <a:pt x="132" y="17"/>
                    <a:pt x="130"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1" name="Freeform 430"/>
            <p:cNvSpPr>
              <a:spLocks/>
            </p:cNvSpPr>
            <p:nvPr/>
          </p:nvSpPr>
          <p:spPr bwMode="auto">
            <a:xfrm>
              <a:off x="1436926" y="5734539"/>
              <a:ext cx="236933" cy="593369"/>
            </a:xfrm>
            <a:custGeom>
              <a:avLst/>
              <a:gdLst/>
              <a:ahLst/>
              <a:cxnLst>
                <a:cxn ang="0">
                  <a:pos x="20" y="21"/>
                </a:cxn>
                <a:cxn ang="0">
                  <a:pos x="146" y="605"/>
                </a:cxn>
                <a:cxn ang="0">
                  <a:pos x="128" y="585"/>
                </a:cxn>
                <a:cxn ang="0">
                  <a:pos x="7" y="7"/>
                </a:cxn>
                <a:cxn ang="0">
                  <a:pos x="20" y="21"/>
                </a:cxn>
              </a:cxnLst>
              <a:rect l="0" t="0" r="r" b="b"/>
              <a:pathLst>
                <a:path w="173" h="605">
                  <a:moveTo>
                    <a:pt x="20" y="21"/>
                  </a:moveTo>
                  <a:cubicBezTo>
                    <a:pt x="150" y="162"/>
                    <a:pt x="173" y="401"/>
                    <a:pt x="146" y="605"/>
                  </a:cubicBezTo>
                  <a:cubicBezTo>
                    <a:pt x="147" y="600"/>
                    <a:pt x="127" y="590"/>
                    <a:pt x="128" y="585"/>
                  </a:cubicBezTo>
                  <a:cubicBezTo>
                    <a:pt x="154" y="387"/>
                    <a:pt x="133" y="145"/>
                    <a:pt x="7" y="7"/>
                  </a:cubicBezTo>
                  <a:cubicBezTo>
                    <a:pt x="0" y="0"/>
                    <a:pt x="18" y="19"/>
                    <a:pt x="20"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2" name="Freeform 431"/>
            <p:cNvSpPr>
              <a:spLocks/>
            </p:cNvSpPr>
            <p:nvPr/>
          </p:nvSpPr>
          <p:spPr bwMode="auto">
            <a:xfrm>
              <a:off x="1473904" y="5671770"/>
              <a:ext cx="238303" cy="593369"/>
            </a:xfrm>
            <a:custGeom>
              <a:avLst/>
              <a:gdLst/>
              <a:ahLst/>
              <a:cxnLst>
                <a:cxn ang="0">
                  <a:pos x="21" y="22"/>
                </a:cxn>
                <a:cxn ang="0">
                  <a:pos x="147" y="605"/>
                </a:cxn>
                <a:cxn ang="0">
                  <a:pos x="128" y="585"/>
                </a:cxn>
                <a:cxn ang="0">
                  <a:pos x="7" y="8"/>
                </a:cxn>
                <a:cxn ang="0">
                  <a:pos x="21" y="22"/>
                </a:cxn>
              </a:cxnLst>
              <a:rect l="0" t="0" r="r" b="b"/>
              <a:pathLst>
                <a:path w="174" h="605">
                  <a:moveTo>
                    <a:pt x="21" y="22"/>
                  </a:moveTo>
                  <a:cubicBezTo>
                    <a:pt x="150" y="162"/>
                    <a:pt x="174" y="401"/>
                    <a:pt x="147" y="605"/>
                  </a:cubicBezTo>
                  <a:cubicBezTo>
                    <a:pt x="147" y="600"/>
                    <a:pt x="127" y="590"/>
                    <a:pt x="128" y="585"/>
                  </a:cubicBezTo>
                  <a:cubicBezTo>
                    <a:pt x="154" y="388"/>
                    <a:pt x="134" y="145"/>
                    <a:pt x="7" y="8"/>
                  </a:cubicBezTo>
                  <a:cubicBezTo>
                    <a:pt x="0" y="0"/>
                    <a:pt x="18" y="19"/>
                    <a:pt x="2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3" name="Freeform 432"/>
            <p:cNvSpPr>
              <a:spLocks/>
            </p:cNvSpPr>
            <p:nvPr/>
          </p:nvSpPr>
          <p:spPr bwMode="auto">
            <a:xfrm>
              <a:off x="1514990" y="5616846"/>
              <a:ext cx="106827" cy="716947"/>
            </a:xfrm>
            <a:custGeom>
              <a:avLst/>
              <a:gdLst/>
              <a:ahLst/>
              <a:cxnLst>
                <a:cxn ang="0">
                  <a:pos x="9" y="26"/>
                </a:cxn>
                <a:cxn ang="0">
                  <a:pos x="66" y="731"/>
                </a:cxn>
                <a:cxn ang="0">
                  <a:pos x="57" y="707"/>
                </a:cxn>
                <a:cxn ang="0">
                  <a:pos x="3" y="9"/>
                </a:cxn>
                <a:cxn ang="0">
                  <a:pos x="9" y="26"/>
                </a:cxn>
              </a:cxnLst>
              <a:rect l="0" t="0" r="r" b="b"/>
              <a:pathLst>
                <a:path w="78" h="731">
                  <a:moveTo>
                    <a:pt x="9" y="26"/>
                  </a:moveTo>
                  <a:cubicBezTo>
                    <a:pt x="67" y="196"/>
                    <a:pt x="78" y="485"/>
                    <a:pt x="66" y="731"/>
                  </a:cubicBezTo>
                  <a:cubicBezTo>
                    <a:pt x="66" y="725"/>
                    <a:pt x="57" y="713"/>
                    <a:pt x="57" y="707"/>
                  </a:cubicBezTo>
                  <a:cubicBezTo>
                    <a:pt x="69" y="468"/>
                    <a:pt x="60" y="175"/>
                    <a:pt x="3" y="9"/>
                  </a:cubicBezTo>
                  <a:cubicBezTo>
                    <a:pt x="0" y="0"/>
                    <a:pt x="8" y="23"/>
                    <a:pt x="9"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4" name="Freeform 433"/>
            <p:cNvSpPr>
              <a:spLocks/>
            </p:cNvSpPr>
            <p:nvPr/>
          </p:nvSpPr>
          <p:spPr bwMode="auto">
            <a:xfrm>
              <a:off x="1432817" y="5687462"/>
              <a:ext cx="161608" cy="641426"/>
            </a:xfrm>
            <a:custGeom>
              <a:avLst/>
              <a:gdLst/>
              <a:ahLst/>
              <a:cxnLst>
                <a:cxn ang="0">
                  <a:pos x="16" y="27"/>
                </a:cxn>
                <a:cxn ang="0">
                  <a:pos x="57" y="654"/>
                </a:cxn>
                <a:cxn ang="0">
                  <a:pos x="42" y="629"/>
                </a:cxn>
                <a:cxn ang="0">
                  <a:pos x="5" y="10"/>
                </a:cxn>
                <a:cxn ang="0">
                  <a:pos x="16" y="27"/>
                </a:cxn>
              </a:cxnLst>
              <a:rect l="0" t="0" r="r" b="b"/>
              <a:pathLst>
                <a:path w="118" h="654">
                  <a:moveTo>
                    <a:pt x="16" y="27"/>
                  </a:moveTo>
                  <a:cubicBezTo>
                    <a:pt x="118" y="202"/>
                    <a:pt x="109" y="452"/>
                    <a:pt x="57" y="654"/>
                  </a:cubicBezTo>
                  <a:cubicBezTo>
                    <a:pt x="58" y="649"/>
                    <a:pt x="41" y="634"/>
                    <a:pt x="42" y="629"/>
                  </a:cubicBezTo>
                  <a:cubicBezTo>
                    <a:pt x="92" y="433"/>
                    <a:pt x="105" y="180"/>
                    <a:pt x="5" y="10"/>
                  </a:cubicBezTo>
                  <a:cubicBezTo>
                    <a:pt x="0" y="0"/>
                    <a:pt x="14" y="24"/>
                    <a:pt x="16"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5" name="Freeform 434"/>
            <p:cNvSpPr>
              <a:spLocks/>
            </p:cNvSpPr>
            <p:nvPr/>
          </p:nvSpPr>
          <p:spPr bwMode="auto">
            <a:xfrm>
              <a:off x="1238340" y="6006214"/>
              <a:ext cx="135586" cy="296194"/>
            </a:xfrm>
            <a:custGeom>
              <a:avLst/>
              <a:gdLst/>
              <a:ahLst/>
              <a:cxnLst>
                <a:cxn ang="0">
                  <a:pos x="88" y="11"/>
                </a:cxn>
                <a:cxn ang="0">
                  <a:pos x="15" y="302"/>
                </a:cxn>
                <a:cxn ang="0">
                  <a:pos x="26" y="292"/>
                </a:cxn>
                <a:cxn ang="0">
                  <a:pos x="95" y="4"/>
                </a:cxn>
                <a:cxn ang="0">
                  <a:pos x="88" y="11"/>
                </a:cxn>
              </a:cxnLst>
              <a:rect l="0" t="0" r="r" b="b"/>
              <a:pathLst>
                <a:path w="99" h="302">
                  <a:moveTo>
                    <a:pt x="88" y="11"/>
                  </a:moveTo>
                  <a:cubicBezTo>
                    <a:pt x="14" y="81"/>
                    <a:pt x="0" y="200"/>
                    <a:pt x="15" y="302"/>
                  </a:cubicBezTo>
                  <a:cubicBezTo>
                    <a:pt x="15" y="299"/>
                    <a:pt x="27" y="294"/>
                    <a:pt x="26" y="292"/>
                  </a:cubicBezTo>
                  <a:cubicBezTo>
                    <a:pt x="11" y="193"/>
                    <a:pt x="23" y="72"/>
                    <a:pt x="95" y="4"/>
                  </a:cubicBezTo>
                  <a:cubicBezTo>
                    <a:pt x="99" y="0"/>
                    <a:pt x="89" y="10"/>
                    <a:pt x="88"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6" name="Freeform 435"/>
            <p:cNvSpPr>
              <a:spLocks/>
            </p:cNvSpPr>
            <p:nvPr/>
          </p:nvSpPr>
          <p:spPr bwMode="auto">
            <a:xfrm>
              <a:off x="1256145" y="5774751"/>
              <a:ext cx="162977" cy="541388"/>
            </a:xfrm>
            <a:custGeom>
              <a:avLst/>
              <a:gdLst/>
              <a:ahLst/>
              <a:cxnLst>
                <a:cxn ang="0">
                  <a:pos x="17" y="23"/>
                </a:cxn>
                <a:cxn ang="0">
                  <a:pos x="56" y="552"/>
                </a:cxn>
                <a:cxn ang="0">
                  <a:pos x="41" y="531"/>
                </a:cxn>
                <a:cxn ang="0">
                  <a:pos x="6" y="8"/>
                </a:cxn>
                <a:cxn ang="0">
                  <a:pos x="17" y="23"/>
                </a:cxn>
              </a:cxnLst>
              <a:rect l="0" t="0" r="r" b="b"/>
              <a:pathLst>
                <a:path w="119" h="552">
                  <a:moveTo>
                    <a:pt x="17" y="23"/>
                  </a:moveTo>
                  <a:cubicBezTo>
                    <a:pt x="119" y="170"/>
                    <a:pt x="109" y="382"/>
                    <a:pt x="56" y="552"/>
                  </a:cubicBezTo>
                  <a:cubicBezTo>
                    <a:pt x="57" y="548"/>
                    <a:pt x="40" y="536"/>
                    <a:pt x="41" y="531"/>
                  </a:cubicBezTo>
                  <a:cubicBezTo>
                    <a:pt x="92" y="366"/>
                    <a:pt x="106" y="152"/>
                    <a:pt x="6" y="8"/>
                  </a:cubicBezTo>
                  <a:cubicBezTo>
                    <a:pt x="0" y="0"/>
                    <a:pt x="15" y="21"/>
                    <a:pt x="17"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7" name="Freeform 436"/>
            <p:cNvSpPr>
              <a:spLocks/>
            </p:cNvSpPr>
            <p:nvPr/>
          </p:nvSpPr>
          <p:spPr bwMode="auto">
            <a:xfrm>
              <a:off x="1042493" y="5702174"/>
              <a:ext cx="195847" cy="603177"/>
            </a:xfrm>
            <a:custGeom>
              <a:avLst/>
              <a:gdLst/>
              <a:ahLst/>
              <a:cxnLst>
                <a:cxn ang="0">
                  <a:pos x="56" y="25"/>
                </a:cxn>
                <a:cxn ang="0">
                  <a:pos x="15" y="615"/>
                </a:cxn>
                <a:cxn ang="0">
                  <a:pos x="2" y="592"/>
                </a:cxn>
                <a:cxn ang="0">
                  <a:pos x="47" y="9"/>
                </a:cxn>
                <a:cxn ang="0">
                  <a:pos x="56" y="25"/>
                </a:cxn>
              </a:cxnLst>
              <a:rect l="0" t="0" r="r" b="b"/>
              <a:pathLst>
                <a:path w="143" h="615">
                  <a:moveTo>
                    <a:pt x="56" y="25"/>
                  </a:moveTo>
                  <a:cubicBezTo>
                    <a:pt x="143" y="182"/>
                    <a:pt x="99" y="420"/>
                    <a:pt x="15" y="615"/>
                  </a:cubicBezTo>
                  <a:cubicBezTo>
                    <a:pt x="17" y="610"/>
                    <a:pt x="0" y="597"/>
                    <a:pt x="2" y="592"/>
                  </a:cubicBezTo>
                  <a:cubicBezTo>
                    <a:pt x="83" y="403"/>
                    <a:pt x="132" y="163"/>
                    <a:pt x="47" y="9"/>
                  </a:cubicBezTo>
                  <a:cubicBezTo>
                    <a:pt x="42" y="0"/>
                    <a:pt x="54" y="22"/>
                    <a:pt x="56" y="2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8" name="Freeform 437"/>
            <p:cNvSpPr>
              <a:spLocks/>
            </p:cNvSpPr>
            <p:nvPr/>
          </p:nvSpPr>
          <p:spPr bwMode="auto">
            <a:xfrm>
              <a:off x="1223275" y="5815943"/>
              <a:ext cx="135586" cy="523734"/>
            </a:xfrm>
            <a:custGeom>
              <a:avLst/>
              <a:gdLst/>
              <a:ahLst/>
              <a:cxnLst>
                <a:cxn ang="0">
                  <a:pos x="12" y="19"/>
                </a:cxn>
                <a:cxn ang="0">
                  <a:pos x="84" y="534"/>
                </a:cxn>
                <a:cxn ang="0">
                  <a:pos x="73" y="516"/>
                </a:cxn>
                <a:cxn ang="0">
                  <a:pos x="4" y="7"/>
                </a:cxn>
                <a:cxn ang="0">
                  <a:pos x="12" y="19"/>
                </a:cxn>
              </a:cxnLst>
              <a:rect l="0" t="0" r="r" b="b"/>
              <a:pathLst>
                <a:path w="99" h="534">
                  <a:moveTo>
                    <a:pt x="12" y="19"/>
                  </a:moveTo>
                  <a:cubicBezTo>
                    <a:pt x="86" y="143"/>
                    <a:pt x="99" y="354"/>
                    <a:pt x="84" y="534"/>
                  </a:cubicBezTo>
                  <a:cubicBezTo>
                    <a:pt x="84" y="530"/>
                    <a:pt x="72" y="521"/>
                    <a:pt x="73" y="516"/>
                  </a:cubicBezTo>
                  <a:cubicBezTo>
                    <a:pt x="88" y="342"/>
                    <a:pt x="76" y="128"/>
                    <a:pt x="4" y="7"/>
                  </a:cubicBezTo>
                  <a:cubicBezTo>
                    <a:pt x="0" y="0"/>
                    <a:pt x="10" y="17"/>
                    <a:pt x="12"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49" name="Freeform 438"/>
            <p:cNvSpPr>
              <a:spLocks/>
            </p:cNvSpPr>
            <p:nvPr/>
          </p:nvSpPr>
          <p:spPr bwMode="auto">
            <a:xfrm>
              <a:off x="991820" y="5856155"/>
              <a:ext cx="206804" cy="467830"/>
            </a:xfrm>
            <a:custGeom>
              <a:avLst/>
              <a:gdLst/>
              <a:ahLst/>
              <a:cxnLst>
                <a:cxn ang="0">
                  <a:pos x="21" y="19"/>
                </a:cxn>
                <a:cxn ang="0">
                  <a:pos x="73" y="477"/>
                </a:cxn>
                <a:cxn ang="0">
                  <a:pos x="54" y="459"/>
                </a:cxn>
                <a:cxn ang="0">
                  <a:pos x="7" y="7"/>
                </a:cxn>
                <a:cxn ang="0">
                  <a:pos x="21" y="19"/>
                </a:cxn>
              </a:cxnLst>
              <a:rect l="0" t="0" r="r" b="b"/>
              <a:pathLst>
                <a:path w="151" h="477">
                  <a:moveTo>
                    <a:pt x="21" y="19"/>
                  </a:moveTo>
                  <a:cubicBezTo>
                    <a:pt x="151" y="147"/>
                    <a:pt x="138" y="329"/>
                    <a:pt x="73" y="477"/>
                  </a:cubicBezTo>
                  <a:cubicBezTo>
                    <a:pt x="74" y="473"/>
                    <a:pt x="52" y="462"/>
                    <a:pt x="54" y="459"/>
                  </a:cubicBezTo>
                  <a:cubicBezTo>
                    <a:pt x="117" y="316"/>
                    <a:pt x="134" y="131"/>
                    <a:pt x="7" y="7"/>
                  </a:cubicBezTo>
                  <a:cubicBezTo>
                    <a:pt x="0" y="0"/>
                    <a:pt x="18" y="17"/>
                    <a:pt x="21"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0" name="Freeform 439"/>
            <p:cNvSpPr>
              <a:spLocks/>
            </p:cNvSpPr>
            <p:nvPr/>
          </p:nvSpPr>
          <p:spPr bwMode="auto">
            <a:xfrm>
              <a:off x="1343797" y="5754154"/>
              <a:ext cx="162976" cy="582581"/>
            </a:xfrm>
            <a:custGeom>
              <a:avLst/>
              <a:gdLst/>
              <a:ahLst/>
              <a:cxnLst>
                <a:cxn ang="0">
                  <a:pos x="103" y="24"/>
                </a:cxn>
                <a:cxn ang="0">
                  <a:pos x="61" y="594"/>
                </a:cxn>
                <a:cxn ang="0">
                  <a:pos x="76" y="572"/>
                </a:cxn>
                <a:cxn ang="0">
                  <a:pos x="114" y="8"/>
                </a:cxn>
                <a:cxn ang="0">
                  <a:pos x="103" y="24"/>
                </a:cxn>
              </a:cxnLst>
              <a:rect l="0" t="0" r="r" b="b"/>
              <a:pathLst>
                <a:path w="119" h="594">
                  <a:moveTo>
                    <a:pt x="103" y="24"/>
                  </a:moveTo>
                  <a:cubicBezTo>
                    <a:pt x="0" y="183"/>
                    <a:pt x="9" y="411"/>
                    <a:pt x="61" y="594"/>
                  </a:cubicBezTo>
                  <a:cubicBezTo>
                    <a:pt x="60" y="590"/>
                    <a:pt x="77" y="576"/>
                    <a:pt x="76" y="572"/>
                  </a:cubicBezTo>
                  <a:cubicBezTo>
                    <a:pt x="26" y="394"/>
                    <a:pt x="13" y="163"/>
                    <a:pt x="114" y="8"/>
                  </a:cubicBezTo>
                  <a:cubicBezTo>
                    <a:pt x="119" y="0"/>
                    <a:pt x="105" y="22"/>
                    <a:pt x="103"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1" name="Freeform 440"/>
            <p:cNvSpPr>
              <a:spLocks/>
            </p:cNvSpPr>
            <p:nvPr/>
          </p:nvSpPr>
          <p:spPr bwMode="auto">
            <a:xfrm>
              <a:off x="767213" y="5725713"/>
              <a:ext cx="238303" cy="510983"/>
            </a:xfrm>
            <a:custGeom>
              <a:avLst/>
              <a:gdLst/>
              <a:ahLst/>
              <a:cxnLst>
                <a:cxn ang="0">
                  <a:pos x="153" y="19"/>
                </a:cxn>
                <a:cxn ang="0">
                  <a:pos x="27" y="521"/>
                </a:cxn>
                <a:cxn ang="0">
                  <a:pos x="46" y="504"/>
                </a:cxn>
                <a:cxn ang="0">
                  <a:pos x="167" y="7"/>
                </a:cxn>
                <a:cxn ang="0">
                  <a:pos x="153" y="19"/>
                </a:cxn>
              </a:cxnLst>
              <a:rect l="0" t="0" r="r" b="b"/>
              <a:pathLst>
                <a:path w="174" h="521">
                  <a:moveTo>
                    <a:pt x="153" y="19"/>
                  </a:moveTo>
                  <a:cubicBezTo>
                    <a:pt x="24" y="140"/>
                    <a:pt x="0" y="346"/>
                    <a:pt x="27" y="521"/>
                  </a:cubicBezTo>
                  <a:cubicBezTo>
                    <a:pt x="27" y="517"/>
                    <a:pt x="47" y="508"/>
                    <a:pt x="46" y="504"/>
                  </a:cubicBezTo>
                  <a:cubicBezTo>
                    <a:pt x="20" y="334"/>
                    <a:pt x="40" y="125"/>
                    <a:pt x="167" y="7"/>
                  </a:cubicBezTo>
                  <a:cubicBezTo>
                    <a:pt x="174" y="0"/>
                    <a:pt x="156"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2" name="Freeform 441"/>
            <p:cNvSpPr>
              <a:spLocks/>
            </p:cNvSpPr>
            <p:nvPr/>
          </p:nvSpPr>
          <p:spPr bwMode="auto">
            <a:xfrm>
              <a:off x="1058928" y="5917944"/>
              <a:ext cx="219129" cy="432522"/>
            </a:xfrm>
            <a:custGeom>
              <a:avLst/>
              <a:gdLst/>
              <a:ahLst/>
              <a:cxnLst>
                <a:cxn ang="0">
                  <a:pos x="142" y="15"/>
                </a:cxn>
                <a:cxn ang="0">
                  <a:pos x="25" y="441"/>
                </a:cxn>
                <a:cxn ang="0">
                  <a:pos x="42" y="427"/>
                </a:cxn>
                <a:cxn ang="0">
                  <a:pos x="154" y="5"/>
                </a:cxn>
                <a:cxn ang="0">
                  <a:pos x="142" y="15"/>
                </a:cxn>
              </a:cxnLst>
              <a:rect l="0" t="0" r="r" b="b"/>
              <a:pathLst>
                <a:path w="160" h="441">
                  <a:moveTo>
                    <a:pt x="142" y="15"/>
                  </a:moveTo>
                  <a:cubicBezTo>
                    <a:pt x="22" y="118"/>
                    <a:pt x="0" y="293"/>
                    <a:pt x="25" y="441"/>
                  </a:cubicBezTo>
                  <a:cubicBezTo>
                    <a:pt x="24" y="438"/>
                    <a:pt x="43" y="431"/>
                    <a:pt x="42" y="427"/>
                  </a:cubicBezTo>
                  <a:cubicBezTo>
                    <a:pt x="18" y="283"/>
                    <a:pt x="37" y="106"/>
                    <a:pt x="154" y="5"/>
                  </a:cubicBezTo>
                  <a:cubicBezTo>
                    <a:pt x="160" y="0"/>
                    <a:pt x="144" y="14"/>
                    <a:pt x="142"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3" name="Freeform 442"/>
            <p:cNvSpPr>
              <a:spLocks/>
            </p:cNvSpPr>
            <p:nvPr/>
          </p:nvSpPr>
          <p:spPr bwMode="auto">
            <a:xfrm>
              <a:off x="978124" y="5804174"/>
              <a:ext cx="98609" cy="523733"/>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6"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4" name="Freeform 443"/>
            <p:cNvSpPr>
              <a:spLocks/>
            </p:cNvSpPr>
            <p:nvPr/>
          </p:nvSpPr>
          <p:spPr bwMode="auto">
            <a:xfrm>
              <a:off x="780908" y="5856155"/>
              <a:ext cx="150652" cy="467830"/>
            </a:xfrm>
            <a:custGeom>
              <a:avLst/>
              <a:gdLst/>
              <a:ahLst/>
              <a:cxnLst>
                <a:cxn ang="0">
                  <a:pos x="95" y="20"/>
                </a:cxn>
                <a:cxn ang="0">
                  <a:pos x="57" y="477"/>
                </a:cxn>
                <a:cxn ang="0">
                  <a:pos x="71" y="459"/>
                </a:cxn>
                <a:cxn ang="0">
                  <a:pos x="104"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4"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5" name="Freeform 444"/>
            <p:cNvSpPr>
              <a:spLocks/>
            </p:cNvSpPr>
            <p:nvPr/>
          </p:nvSpPr>
          <p:spPr bwMode="auto">
            <a:xfrm>
              <a:off x="834321" y="5833596"/>
              <a:ext cx="219129" cy="433504"/>
            </a:xfrm>
            <a:custGeom>
              <a:avLst/>
              <a:gdLst/>
              <a:ahLst/>
              <a:cxnLst>
                <a:cxn ang="0">
                  <a:pos x="141" y="16"/>
                </a:cxn>
                <a:cxn ang="0">
                  <a:pos x="25" y="442"/>
                </a:cxn>
                <a:cxn ang="0">
                  <a:pos x="42" y="427"/>
                </a:cxn>
                <a:cxn ang="0">
                  <a:pos x="153" y="6"/>
                </a:cxn>
                <a:cxn ang="0">
                  <a:pos x="141" y="16"/>
                </a:cxn>
              </a:cxnLst>
              <a:rect l="0" t="0" r="r" b="b"/>
              <a:pathLst>
                <a:path w="160" h="442">
                  <a:moveTo>
                    <a:pt x="141" y="16"/>
                  </a:moveTo>
                  <a:cubicBezTo>
                    <a:pt x="21" y="119"/>
                    <a:pt x="0" y="293"/>
                    <a:pt x="25" y="442"/>
                  </a:cubicBezTo>
                  <a:cubicBezTo>
                    <a:pt x="24" y="438"/>
                    <a:pt x="43" y="431"/>
                    <a:pt x="42" y="427"/>
                  </a:cubicBezTo>
                  <a:cubicBezTo>
                    <a:pt x="18" y="283"/>
                    <a:pt x="37" y="106"/>
                    <a:pt x="153"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6" name="Freeform 445"/>
            <p:cNvSpPr>
              <a:spLocks/>
            </p:cNvSpPr>
            <p:nvPr/>
          </p:nvSpPr>
          <p:spPr bwMode="auto">
            <a:xfrm>
              <a:off x="1271209" y="5810058"/>
              <a:ext cx="98609" cy="523734"/>
            </a:xfrm>
            <a:custGeom>
              <a:avLst/>
              <a:gdLst/>
              <a:ahLst/>
              <a:cxnLst>
                <a:cxn ang="0">
                  <a:pos x="64" y="19"/>
                </a:cxn>
                <a:cxn ang="0">
                  <a:pos x="11" y="534"/>
                </a:cxn>
                <a:cxn ang="0">
                  <a:pos x="19" y="516"/>
                </a:cxn>
                <a:cxn ang="0">
                  <a:pos x="69" y="6"/>
                </a:cxn>
                <a:cxn ang="0">
                  <a:pos x="64" y="19"/>
                </a:cxn>
              </a:cxnLst>
              <a:rect l="0" t="0" r="r" b="b"/>
              <a:pathLst>
                <a:path w="72" h="534">
                  <a:moveTo>
                    <a:pt x="64" y="19"/>
                  </a:moveTo>
                  <a:cubicBezTo>
                    <a:pt x="10" y="143"/>
                    <a:pt x="0" y="354"/>
                    <a:pt x="11" y="534"/>
                  </a:cubicBezTo>
                  <a:cubicBezTo>
                    <a:pt x="11" y="530"/>
                    <a:pt x="19" y="521"/>
                    <a:pt x="19" y="516"/>
                  </a:cubicBezTo>
                  <a:cubicBezTo>
                    <a:pt x="8" y="342"/>
                    <a:pt x="17" y="128"/>
                    <a:pt x="69" y="6"/>
                  </a:cubicBezTo>
                  <a:cubicBezTo>
                    <a:pt x="72" y="0"/>
                    <a:pt x="65" y="17"/>
                    <a:pt x="64"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7" name="Freeform 446"/>
            <p:cNvSpPr>
              <a:spLocks/>
            </p:cNvSpPr>
            <p:nvPr/>
          </p:nvSpPr>
          <p:spPr bwMode="auto">
            <a:xfrm>
              <a:off x="1283536" y="5862040"/>
              <a:ext cx="150650" cy="467830"/>
            </a:xfrm>
            <a:custGeom>
              <a:avLst/>
              <a:gdLst/>
              <a:ahLst/>
              <a:cxnLst>
                <a:cxn ang="0">
                  <a:pos x="95" y="19"/>
                </a:cxn>
                <a:cxn ang="0">
                  <a:pos x="57" y="477"/>
                </a:cxn>
                <a:cxn ang="0">
                  <a:pos x="71" y="459"/>
                </a:cxn>
                <a:cxn ang="0">
                  <a:pos x="105" y="7"/>
                </a:cxn>
                <a:cxn ang="0">
                  <a:pos x="95" y="19"/>
                </a:cxn>
              </a:cxnLst>
              <a:rect l="0" t="0" r="r" b="b"/>
              <a:pathLst>
                <a:path w="110" h="477">
                  <a:moveTo>
                    <a:pt x="95" y="19"/>
                  </a:moveTo>
                  <a:cubicBezTo>
                    <a:pt x="0" y="147"/>
                    <a:pt x="9" y="329"/>
                    <a:pt x="57" y="477"/>
                  </a:cubicBezTo>
                  <a:cubicBezTo>
                    <a:pt x="56" y="473"/>
                    <a:pt x="72" y="462"/>
                    <a:pt x="71" y="459"/>
                  </a:cubicBezTo>
                  <a:cubicBezTo>
                    <a:pt x="25" y="316"/>
                    <a:pt x="12" y="131"/>
                    <a:pt x="105" y="7"/>
                  </a:cubicBezTo>
                  <a:cubicBezTo>
                    <a:pt x="110" y="0"/>
                    <a:pt x="97" y="17"/>
                    <a:pt x="95"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8" name="Freeform 447"/>
            <p:cNvSpPr>
              <a:spLocks/>
            </p:cNvSpPr>
            <p:nvPr/>
          </p:nvSpPr>
          <p:spPr bwMode="auto">
            <a:xfrm>
              <a:off x="876777" y="5731597"/>
              <a:ext cx="173935" cy="593369"/>
            </a:xfrm>
            <a:custGeom>
              <a:avLst/>
              <a:gdLst/>
              <a:ahLst/>
              <a:cxnLst>
                <a:cxn ang="0">
                  <a:pos x="15" y="22"/>
                </a:cxn>
                <a:cxn ang="0">
                  <a:pos x="107" y="605"/>
                </a:cxn>
                <a:cxn ang="0">
                  <a:pos x="93" y="585"/>
                </a:cxn>
                <a:cxn ang="0">
                  <a:pos x="5" y="7"/>
                </a:cxn>
                <a:cxn ang="0">
                  <a:pos x="15" y="22"/>
                </a:cxn>
              </a:cxnLst>
              <a:rect l="0" t="0" r="r" b="b"/>
              <a:pathLst>
                <a:path w="127" h="605">
                  <a:moveTo>
                    <a:pt x="15" y="22"/>
                  </a:moveTo>
                  <a:cubicBezTo>
                    <a:pt x="109" y="162"/>
                    <a:pt x="127" y="401"/>
                    <a:pt x="107" y="605"/>
                  </a:cubicBezTo>
                  <a:cubicBezTo>
                    <a:pt x="107" y="600"/>
                    <a:pt x="93" y="590"/>
                    <a:pt x="93" y="585"/>
                  </a:cubicBezTo>
                  <a:cubicBezTo>
                    <a:pt x="112" y="387"/>
                    <a:pt x="97" y="145"/>
                    <a:pt x="5" y="7"/>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59" name="Freeform 448"/>
            <p:cNvSpPr>
              <a:spLocks/>
            </p:cNvSpPr>
            <p:nvPr/>
          </p:nvSpPr>
          <p:spPr bwMode="auto">
            <a:xfrm>
              <a:off x="1179449" y="5645289"/>
              <a:ext cx="280760" cy="674773"/>
            </a:xfrm>
            <a:custGeom>
              <a:avLst/>
              <a:gdLst/>
              <a:ahLst/>
              <a:cxnLst>
                <a:cxn ang="0">
                  <a:pos x="176" y="28"/>
                </a:cxn>
                <a:cxn ang="0">
                  <a:pos x="97" y="688"/>
                </a:cxn>
                <a:cxn ang="0">
                  <a:pos x="123" y="662"/>
                </a:cxn>
                <a:cxn ang="0">
                  <a:pos x="195" y="10"/>
                </a:cxn>
                <a:cxn ang="0">
                  <a:pos x="176" y="28"/>
                </a:cxn>
              </a:cxnLst>
              <a:rect l="0" t="0" r="r" b="b"/>
              <a:pathLst>
                <a:path w="205" h="688">
                  <a:moveTo>
                    <a:pt x="176" y="28"/>
                  </a:moveTo>
                  <a:cubicBezTo>
                    <a:pt x="0" y="213"/>
                    <a:pt x="12" y="476"/>
                    <a:pt x="97" y="688"/>
                  </a:cubicBezTo>
                  <a:cubicBezTo>
                    <a:pt x="95" y="683"/>
                    <a:pt x="125" y="667"/>
                    <a:pt x="123" y="662"/>
                  </a:cubicBezTo>
                  <a:cubicBezTo>
                    <a:pt x="41" y="456"/>
                    <a:pt x="22" y="190"/>
                    <a:pt x="195" y="10"/>
                  </a:cubicBezTo>
                  <a:cubicBezTo>
                    <a:pt x="205" y="0"/>
                    <a:pt x="180" y="25"/>
                    <a:pt x="176"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0" name="Freeform 449"/>
            <p:cNvSpPr>
              <a:spLocks/>
            </p:cNvSpPr>
            <p:nvPr/>
          </p:nvSpPr>
          <p:spPr bwMode="auto">
            <a:xfrm>
              <a:off x="1101385" y="5631558"/>
              <a:ext cx="172564" cy="593369"/>
            </a:xfrm>
            <a:custGeom>
              <a:avLst/>
              <a:gdLst/>
              <a:ahLst/>
              <a:cxnLst>
                <a:cxn ang="0">
                  <a:pos x="15" y="21"/>
                </a:cxn>
                <a:cxn ang="0">
                  <a:pos x="107" y="605"/>
                </a:cxn>
                <a:cxn ang="0">
                  <a:pos x="93" y="585"/>
                </a:cxn>
                <a:cxn ang="0">
                  <a:pos x="5" y="7"/>
                </a:cxn>
                <a:cxn ang="0">
                  <a:pos x="15" y="21"/>
                </a:cxn>
              </a:cxnLst>
              <a:rect l="0" t="0" r="r" b="b"/>
              <a:pathLst>
                <a:path w="126" h="605">
                  <a:moveTo>
                    <a:pt x="15" y="21"/>
                  </a:moveTo>
                  <a:cubicBezTo>
                    <a:pt x="109" y="162"/>
                    <a:pt x="126" y="401"/>
                    <a:pt x="107" y="605"/>
                  </a:cubicBezTo>
                  <a:cubicBezTo>
                    <a:pt x="107" y="600"/>
                    <a:pt x="92" y="590"/>
                    <a:pt x="93" y="585"/>
                  </a:cubicBezTo>
                  <a:cubicBezTo>
                    <a:pt x="112" y="387"/>
                    <a:pt x="97" y="145"/>
                    <a:pt x="5" y="7"/>
                  </a:cubicBezTo>
                  <a:cubicBezTo>
                    <a:pt x="0" y="0"/>
                    <a:pt x="13" y="19"/>
                    <a:pt x="15" y="2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1" name="Freeform 450"/>
            <p:cNvSpPr>
              <a:spLocks/>
            </p:cNvSpPr>
            <p:nvPr/>
          </p:nvSpPr>
          <p:spPr bwMode="auto">
            <a:xfrm>
              <a:off x="864451" y="5625673"/>
              <a:ext cx="269803" cy="708119"/>
            </a:xfrm>
            <a:custGeom>
              <a:avLst/>
              <a:gdLst/>
              <a:ahLst/>
              <a:cxnLst>
                <a:cxn ang="0">
                  <a:pos x="23" y="26"/>
                </a:cxn>
                <a:cxn ang="0">
                  <a:pos x="166" y="722"/>
                </a:cxn>
                <a:cxn ang="0">
                  <a:pos x="145" y="698"/>
                </a:cxn>
                <a:cxn ang="0">
                  <a:pos x="8" y="9"/>
                </a:cxn>
                <a:cxn ang="0">
                  <a:pos x="23" y="26"/>
                </a:cxn>
              </a:cxnLst>
              <a:rect l="0" t="0" r="r" b="b"/>
              <a:pathLst>
                <a:path w="197" h="722">
                  <a:moveTo>
                    <a:pt x="23" y="26"/>
                  </a:moveTo>
                  <a:cubicBezTo>
                    <a:pt x="170" y="194"/>
                    <a:pt x="197" y="479"/>
                    <a:pt x="166" y="722"/>
                  </a:cubicBezTo>
                  <a:cubicBezTo>
                    <a:pt x="167" y="716"/>
                    <a:pt x="144" y="705"/>
                    <a:pt x="145" y="698"/>
                  </a:cubicBezTo>
                  <a:cubicBezTo>
                    <a:pt x="174" y="463"/>
                    <a:pt x="152" y="173"/>
                    <a:pt x="8" y="9"/>
                  </a:cubicBezTo>
                  <a:cubicBezTo>
                    <a:pt x="0" y="0"/>
                    <a:pt x="21" y="23"/>
                    <a:pt x="23" y="2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2" name="Freeform 451"/>
            <p:cNvSpPr>
              <a:spLocks/>
            </p:cNvSpPr>
            <p:nvPr/>
          </p:nvSpPr>
          <p:spPr bwMode="auto">
            <a:xfrm>
              <a:off x="845277" y="5687462"/>
              <a:ext cx="119152" cy="641426"/>
            </a:xfrm>
            <a:custGeom>
              <a:avLst/>
              <a:gdLst/>
              <a:ahLst/>
              <a:cxnLst>
                <a:cxn ang="0">
                  <a:pos x="12" y="27"/>
                </a:cxn>
                <a:cxn ang="0">
                  <a:pos x="42" y="654"/>
                </a:cxn>
                <a:cxn ang="0">
                  <a:pos x="31" y="629"/>
                </a:cxn>
                <a:cxn ang="0">
                  <a:pos x="4" y="10"/>
                </a:cxn>
                <a:cxn ang="0">
                  <a:pos x="12" y="27"/>
                </a:cxn>
              </a:cxnLst>
              <a:rect l="0" t="0" r="r" b="b"/>
              <a:pathLst>
                <a:path w="87" h="654">
                  <a:moveTo>
                    <a:pt x="12" y="27"/>
                  </a:moveTo>
                  <a:cubicBezTo>
                    <a:pt x="87" y="202"/>
                    <a:pt x="80" y="452"/>
                    <a:pt x="42" y="654"/>
                  </a:cubicBezTo>
                  <a:cubicBezTo>
                    <a:pt x="43" y="649"/>
                    <a:pt x="30" y="634"/>
                    <a:pt x="31" y="629"/>
                  </a:cubicBezTo>
                  <a:cubicBezTo>
                    <a:pt x="68" y="433"/>
                    <a:pt x="77" y="180"/>
                    <a:pt x="4" y="10"/>
                  </a:cubicBezTo>
                  <a:cubicBezTo>
                    <a:pt x="0" y="0"/>
                    <a:pt x="11" y="24"/>
                    <a:pt x="12" y="2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3" name="Freeform 452"/>
            <p:cNvSpPr>
              <a:spLocks/>
            </p:cNvSpPr>
            <p:nvPr/>
          </p:nvSpPr>
          <p:spPr bwMode="auto">
            <a:xfrm>
              <a:off x="704213" y="6006214"/>
              <a:ext cx="98608" cy="296194"/>
            </a:xfrm>
            <a:custGeom>
              <a:avLst/>
              <a:gdLst/>
              <a:ahLst/>
              <a:cxnLst>
                <a:cxn ang="0">
                  <a:pos x="64" y="11"/>
                </a:cxn>
                <a:cxn ang="0">
                  <a:pos x="11" y="302"/>
                </a:cxn>
                <a:cxn ang="0">
                  <a:pos x="19" y="292"/>
                </a:cxn>
                <a:cxn ang="0">
                  <a:pos x="69" y="4"/>
                </a:cxn>
                <a:cxn ang="0">
                  <a:pos x="64" y="11"/>
                </a:cxn>
              </a:cxnLst>
              <a:rect l="0" t="0" r="r" b="b"/>
              <a:pathLst>
                <a:path w="72" h="302">
                  <a:moveTo>
                    <a:pt x="64" y="11"/>
                  </a:moveTo>
                  <a:cubicBezTo>
                    <a:pt x="10" y="81"/>
                    <a:pt x="0" y="200"/>
                    <a:pt x="11" y="302"/>
                  </a:cubicBezTo>
                  <a:cubicBezTo>
                    <a:pt x="11" y="299"/>
                    <a:pt x="19" y="294"/>
                    <a:pt x="19" y="292"/>
                  </a:cubicBezTo>
                  <a:cubicBezTo>
                    <a:pt x="8" y="193"/>
                    <a:pt x="17" y="72"/>
                    <a:pt x="69" y="4"/>
                  </a:cubicBezTo>
                  <a:cubicBezTo>
                    <a:pt x="72"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4" name="Freeform 453"/>
            <p:cNvSpPr>
              <a:spLocks/>
            </p:cNvSpPr>
            <p:nvPr/>
          </p:nvSpPr>
          <p:spPr bwMode="auto">
            <a:xfrm>
              <a:off x="717909" y="5774751"/>
              <a:ext cx="117781" cy="541388"/>
            </a:xfrm>
            <a:custGeom>
              <a:avLst/>
              <a:gdLst/>
              <a:ahLst/>
              <a:cxnLst>
                <a:cxn ang="0">
                  <a:pos x="12" y="23"/>
                </a:cxn>
                <a:cxn ang="0">
                  <a:pos x="40" y="552"/>
                </a:cxn>
                <a:cxn ang="0">
                  <a:pos x="30" y="531"/>
                </a:cxn>
                <a:cxn ang="0">
                  <a:pos x="4" y="8"/>
                </a:cxn>
                <a:cxn ang="0">
                  <a:pos x="12" y="23"/>
                </a:cxn>
              </a:cxnLst>
              <a:rect l="0" t="0" r="r" b="b"/>
              <a:pathLst>
                <a:path w="86" h="552">
                  <a:moveTo>
                    <a:pt x="12" y="23"/>
                  </a:moveTo>
                  <a:cubicBezTo>
                    <a:pt x="86" y="170"/>
                    <a:pt x="79" y="382"/>
                    <a:pt x="40" y="552"/>
                  </a:cubicBezTo>
                  <a:cubicBezTo>
                    <a:pt x="41" y="548"/>
                    <a:pt x="29" y="536"/>
                    <a:pt x="30" y="531"/>
                  </a:cubicBezTo>
                  <a:cubicBezTo>
                    <a:pt x="67" y="366"/>
                    <a:pt x="77" y="152"/>
                    <a:pt x="4" y="8"/>
                  </a:cubicBezTo>
                  <a:cubicBezTo>
                    <a:pt x="0" y="0"/>
                    <a:pt x="10"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5" name="Freeform 454"/>
            <p:cNvSpPr>
              <a:spLocks/>
            </p:cNvSpPr>
            <p:nvPr/>
          </p:nvSpPr>
          <p:spPr bwMode="auto">
            <a:xfrm>
              <a:off x="563149" y="5645289"/>
              <a:ext cx="172564" cy="593368"/>
            </a:xfrm>
            <a:custGeom>
              <a:avLst/>
              <a:gdLst/>
              <a:ahLst/>
              <a:cxnLst>
                <a:cxn ang="0">
                  <a:pos x="15" y="22"/>
                </a:cxn>
                <a:cxn ang="0">
                  <a:pos x="106" y="605"/>
                </a:cxn>
                <a:cxn ang="0">
                  <a:pos x="93" y="585"/>
                </a:cxn>
                <a:cxn ang="0">
                  <a:pos x="5" y="8"/>
                </a:cxn>
                <a:cxn ang="0">
                  <a:pos x="15" y="22"/>
                </a:cxn>
              </a:cxnLst>
              <a:rect l="0" t="0" r="r" b="b"/>
              <a:pathLst>
                <a:path w="126" h="605">
                  <a:moveTo>
                    <a:pt x="15" y="22"/>
                  </a:moveTo>
                  <a:cubicBezTo>
                    <a:pt x="109" y="162"/>
                    <a:pt x="126" y="401"/>
                    <a:pt x="106" y="605"/>
                  </a:cubicBezTo>
                  <a:cubicBezTo>
                    <a:pt x="107" y="600"/>
                    <a:pt x="92" y="590"/>
                    <a:pt x="93" y="585"/>
                  </a:cubicBezTo>
                  <a:cubicBezTo>
                    <a:pt x="112" y="388"/>
                    <a:pt x="97" y="145"/>
                    <a:pt x="5" y="8"/>
                  </a:cubicBezTo>
                  <a:cubicBezTo>
                    <a:pt x="0" y="0"/>
                    <a:pt x="13" y="19"/>
                    <a:pt x="15"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6" name="Freeform 455"/>
            <p:cNvSpPr>
              <a:spLocks/>
            </p:cNvSpPr>
            <p:nvPr/>
          </p:nvSpPr>
          <p:spPr bwMode="auto">
            <a:xfrm>
              <a:off x="693257" y="5815943"/>
              <a:ext cx="98608" cy="523734"/>
            </a:xfrm>
            <a:custGeom>
              <a:avLst/>
              <a:gdLst/>
              <a:ahLst/>
              <a:cxnLst>
                <a:cxn ang="0">
                  <a:pos x="8" y="19"/>
                </a:cxn>
                <a:cxn ang="0">
                  <a:pos x="61" y="534"/>
                </a:cxn>
                <a:cxn ang="0">
                  <a:pos x="53" y="516"/>
                </a:cxn>
                <a:cxn ang="0">
                  <a:pos x="3" y="7"/>
                </a:cxn>
                <a:cxn ang="0">
                  <a:pos x="8" y="19"/>
                </a:cxn>
              </a:cxnLst>
              <a:rect l="0" t="0" r="r" b="b"/>
              <a:pathLst>
                <a:path w="72" h="534">
                  <a:moveTo>
                    <a:pt x="8" y="19"/>
                  </a:moveTo>
                  <a:cubicBezTo>
                    <a:pt x="62" y="143"/>
                    <a:pt x="72" y="354"/>
                    <a:pt x="61" y="534"/>
                  </a:cubicBezTo>
                  <a:cubicBezTo>
                    <a:pt x="61" y="530"/>
                    <a:pt x="53" y="521"/>
                    <a:pt x="53" y="516"/>
                  </a:cubicBezTo>
                  <a:cubicBezTo>
                    <a:pt x="64" y="342"/>
                    <a:pt x="56" y="128"/>
                    <a:pt x="3" y="7"/>
                  </a:cubicBezTo>
                  <a:cubicBezTo>
                    <a:pt x="0" y="0"/>
                    <a:pt x="7" y="17"/>
                    <a:pt x="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7" name="Freeform 456"/>
            <p:cNvSpPr>
              <a:spLocks/>
            </p:cNvSpPr>
            <p:nvPr/>
          </p:nvSpPr>
          <p:spPr bwMode="auto">
            <a:xfrm>
              <a:off x="524801" y="5856155"/>
              <a:ext cx="150652"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5"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8" name="Freeform 457"/>
            <p:cNvSpPr>
              <a:spLocks/>
            </p:cNvSpPr>
            <p:nvPr/>
          </p:nvSpPr>
          <p:spPr bwMode="auto">
            <a:xfrm>
              <a:off x="780908" y="5754154"/>
              <a:ext cx="119151" cy="582581"/>
            </a:xfrm>
            <a:custGeom>
              <a:avLst/>
              <a:gdLst/>
              <a:ahLst/>
              <a:cxnLst>
                <a:cxn ang="0">
                  <a:pos x="75" y="24"/>
                </a:cxn>
                <a:cxn ang="0">
                  <a:pos x="45" y="594"/>
                </a:cxn>
                <a:cxn ang="0">
                  <a:pos x="55" y="572"/>
                </a:cxn>
                <a:cxn ang="0">
                  <a:pos x="83" y="8"/>
                </a:cxn>
                <a:cxn ang="0">
                  <a:pos x="75" y="24"/>
                </a:cxn>
              </a:cxnLst>
              <a:rect l="0" t="0" r="r" b="b"/>
              <a:pathLst>
                <a:path w="87" h="594">
                  <a:moveTo>
                    <a:pt x="75" y="24"/>
                  </a:moveTo>
                  <a:cubicBezTo>
                    <a:pt x="0" y="183"/>
                    <a:pt x="7" y="411"/>
                    <a:pt x="45" y="594"/>
                  </a:cubicBezTo>
                  <a:cubicBezTo>
                    <a:pt x="44" y="590"/>
                    <a:pt x="56" y="576"/>
                    <a:pt x="55" y="572"/>
                  </a:cubicBezTo>
                  <a:cubicBezTo>
                    <a:pt x="19" y="394"/>
                    <a:pt x="10" y="163"/>
                    <a:pt x="83" y="8"/>
                  </a:cubicBezTo>
                  <a:cubicBezTo>
                    <a:pt x="87" y="0"/>
                    <a:pt x="76"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69" name="Freeform 458"/>
            <p:cNvSpPr>
              <a:spLocks/>
            </p:cNvSpPr>
            <p:nvPr/>
          </p:nvSpPr>
          <p:spPr bwMode="auto">
            <a:xfrm>
              <a:off x="634365" y="5643327"/>
              <a:ext cx="173934" cy="593369"/>
            </a:xfrm>
            <a:custGeom>
              <a:avLst/>
              <a:gdLst/>
              <a:ahLst/>
              <a:cxnLst>
                <a:cxn ang="0">
                  <a:pos x="112" y="22"/>
                </a:cxn>
                <a:cxn ang="0">
                  <a:pos x="20" y="605"/>
                </a:cxn>
                <a:cxn ang="0">
                  <a:pos x="34" y="585"/>
                </a:cxn>
                <a:cxn ang="0">
                  <a:pos x="122" y="8"/>
                </a:cxn>
                <a:cxn ang="0">
                  <a:pos x="112" y="22"/>
                </a:cxn>
              </a:cxnLst>
              <a:rect l="0" t="0" r="r" b="b"/>
              <a:pathLst>
                <a:path w="127" h="605">
                  <a:moveTo>
                    <a:pt x="112" y="22"/>
                  </a:moveTo>
                  <a:cubicBezTo>
                    <a:pt x="18" y="163"/>
                    <a:pt x="0" y="402"/>
                    <a:pt x="20" y="605"/>
                  </a:cubicBezTo>
                  <a:cubicBezTo>
                    <a:pt x="20" y="600"/>
                    <a:pt x="34" y="590"/>
                    <a:pt x="34" y="585"/>
                  </a:cubicBezTo>
                  <a:cubicBezTo>
                    <a:pt x="15" y="388"/>
                    <a:pt x="29" y="145"/>
                    <a:pt x="122" y="8"/>
                  </a:cubicBezTo>
                  <a:cubicBezTo>
                    <a:pt x="127" y="0"/>
                    <a:pt x="114" y="19"/>
                    <a:pt x="112"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0" name="Freeform 459"/>
            <p:cNvSpPr>
              <a:spLocks/>
            </p:cNvSpPr>
            <p:nvPr/>
          </p:nvSpPr>
          <p:spPr bwMode="auto">
            <a:xfrm>
              <a:off x="1931336" y="5724731"/>
              <a:ext cx="236934" cy="510983"/>
            </a:xfrm>
            <a:custGeom>
              <a:avLst/>
              <a:gdLst/>
              <a:ahLst/>
              <a:cxnLst>
                <a:cxn ang="0">
                  <a:pos x="153" y="19"/>
                </a:cxn>
                <a:cxn ang="0">
                  <a:pos x="27" y="521"/>
                </a:cxn>
                <a:cxn ang="0">
                  <a:pos x="45" y="504"/>
                </a:cxn>
                <a:cxn ang="0">
                  <a:pos x="166" y="7"/>
                </a:cxn>
                <a:cxn ang="0">
                  <a:pos x="153" y="19"/>
                </a:cxn>
              </a:cxnLst>
              <a:rect l="0" t="0" r="r" b="b"/>
              <a:pathLst>
                <a:path w="173" h="521">
                  <a:moveTo>
                    <a:pt x="153" y="19"/>
                  </a:moveTo>
                  <a:cubicBezTo>
                    <a:pt x="23" y="140"/>
                    <a:pt x="0" y="346"/>
                    <a:pt x="27" y="521"/>
                  </a:cubicBezTo>
                  <a:cubicBezTo>
                    <a:pt x="26" y="517"/>
                    <a:pt x="46" y="508"/>
                    <a:pt x="45" y="504"/>
                  </a:cubicBezTo>
                  <a:cubicBezTo>
                    <a:pt x="19" y="334"/>
                    <a:pt x="40" y="125"/>
                    <a:pt x="166" y="7"/>
                  </a:cubicBezTo>
                  <a:cubicBezTo>
                    <a:pt x="173" y="0"/>
                    <a:pt x="155" y="17"/>
                    <a:pt x="153"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1" name="Freeform 460"/>
            <p:cNvSpPr>
              <a:spLocks/>
            </p:cNvSpPr>
            <p:nvPr/>
          </p:nvSpPr>
          <p:spPr bwMode="auto">
            <a:xfrm>
              <a:off x="1943662" y="5855174"/>
              <a:ext cx="150651" cy="467830"/>
            </a:xfrm>
            <a:custGeom>
              <a:avLst/>
              <a:gdLst/>
              <a:ahLst/>
              <a:cxnLst>
                <a:cxn ang="0">
                  <a:pos x="95" y="20"/>
                </a:cxn>
                <a:cxn ang="0">
                  <a:pos x="57" y="477"/>
                </a:cxn>
                <a:cxn ang="0">
                  <a:pos x="71" y="459"/>
                </a:cxn>
                <a:cxn ang="0">
                  <a:pos x="105" y="7"/>
                </a:cxn>
                <a:cxn ang="0">
                  <a:pos x="95" y="20"/>
                </a:cxn>
              </a:cxnLst>
              <a:rect l="0" t="0" r="r" b="b"/>
              <a:pathLst>
                <a:path w="110" h="477">
                  <a:moveTo>
                    <a:pt x="95" y="20"/>
                  </a:moveTo>
                  <a:cubicBezTo>
                    <a:pt x="0" y="147"/>
                    <a:pt x="9" y="329"/>
                    <a:pt x="57" y="477"/>
                  </a:cubicBezTo>
                  <a:cubicBezTo>
                    <a:pt x="56" y="473"/>
                    <a:pt x="72" y="463"/>
                    <a:pt x="71" y="459"/>
                  </a:cubicBezTo>
                  <a:cubicBezTo>
                    <a:pt x="24" y="316"/>
                    <a:pt x="12" y="131"/>
                    <a:pt x="105" y="7"/>
                  </a:cubicBezTo>
                  <a:cubicBezTo>
                    <a:pt x="110" y="0"/>
                    <a:pt x="96" y="17"/>
                    <a:pt x="9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2" name="Freeform 461"/>
            <p:cNvSpPr>
              <a:spLocks/>
            </p:cNvSpPr>
            <p:nvPr/>
          </p:nvSpPr>
          <p:spPr bwMode="auto">
            <a:xfrm>
              <a:off x="1997074" y="5832617"/>
              <a:ext cx="219130" cy="433502"/>
            </a:xfrm>
            <a:custGeom>
              <a:avLst/>
              <a:gdLst/>
              <a:ahLst/>
              <a:cxnLst>
                <a:cxn ang="0">
                  <a:pos x="141" y="16"/>
                </a:cxn>
                <a:cxn ang="0">
                  <a:pos x="25" y="442"/>
                </a:cxn>
                <a:cxn ang="0">
                  <a:pos x="42" y="427"/>
                </a:cxn>
                <a:cxn ang="0">
                  <a:pos x="154" y="6"/>
                </a:cxn>
                <a:cxn ang="0">
                  <a:pos x="141" y="16"/>
                </a:cxn>
              </a:cxnLst>
              <a:rect l="0" t="0" r="r" b="b"/>
              <a:pathLst>
                <a:path w="160" h="442">
                  <a:moveTo>
                    <a:pt x="141" y="16"/>
                  </a:moveTo>
                  <a:cubicBezTo>
                    <a:pt x="22" y="119"/>
                    <a:pt x="0" y="293"/>
                    <a:pt x="25" y="442"/>
                  </a:cubicBezTo>
                  <a:cubicBezTo>
                    <a:pt x="24" y="438"/>
                    <a:pt x="43" y="431"/>
                    <a:pt x="42" y="427"/>
                  </a:cubicBezTo>
                  <a:cubicBezTo>
                    <a:pt x="18" y="283"/>
                    <a:pt x="37" y="106"/>
                    <a:pt x="154" y="6"/>
                  </a:cubicBezTo>
                  <a:cubicBezTo>
                    <a:pt x="160" y="0"/>
                    <a:pt x="143" y="14"/>
                    <a:pt x="14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3" name="Freeform 462"/>
            <p:cNvSpPr>
              <a:spLocks/>
            </p:cNvSpPr>
            <p:nvPr/>
          </p:nvSpPr>
          <p:spPr bwMode="auto">
            <a:xfrm>
              <a:off x="1866968" y="6005233"/>
              <a:ext cx="99977" cy="296194"/>
            </a:xfrm>
            <a:custGeom>
              <a:avLst/>
              <a:gdLst/>
              <a:ahLst/>
              <a:cxnLst>
                <a:cxn ang="0">
                  <a:pos x="64" y="11"/>
                </a:cxn>
                <a:cxn ang="0">
                  <a:pos x="12" y="302"/>
                </a:cxn>
                <a:cxn ang="0">
                  <a:pos x="19" y="292"/>
                </a:cxn>
                <a:cxn ang="0">
                  <a:pos x="70" y="4"/>
                </a:cxn>
                <a:cxn ang="0">
                  <a:pos x="64" y="11"/>
                </a:cxn>
              </a:cxnLst>
              <a:rect l="0" t="0" r="r" b="b"/>
              <a:pathLst>
                <a:path w="73" h="302">
                  <a:moveTo>
                    <a:pt x="64" y="11"/>
                  </a:moveTo>
                  <a:cubicBezTo>
                    <a:pt x="10" y="81"/>
                    <a:pt x="0" y="200"/>
                    <a:pt x="12" y="302"/>
                  </a:cubicBezTo>
                  <a:cubicBezTo>
                    <a:pt x="11" y="299"/>
                    <a:pt x="20" y="294"/>
                    <a:pt x="19" y="292"/>
                  </a:cubicBezTo>
                  <a:cubicBezTo>
                    <a:pt x="9" y="193"/>
                    <a:pt x="17" y="72"/>
                    <a:pt x="70" y="4"/>
                  </a:cubicBezTo>
                  <a:cubicBezTo>
                    <a:pt x="73" y="0"/>
                    <a:pt x="65" y="10"/>
                    <a:pt x="64"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4" name="Freeform 463"/>
            <p:cNvSpPr>
              <a:spLocks/>
            </p:cNvSpPr>
            <p:nvPr/>
          </p:nvSpPr>
          <p:spPr bwMode="auto">
            <a:xfrm>
              <a:off x="1880662" y="5773770"/>
              <a:ext cx="117783" cy="541387"/>
            </a:xfrm>
            <a:custGeom>
              <a:avLst/>
              <a:gdLst/>
              <a:ahLst/>
              <a:cxnLst>
                <a:cxn ang="0">
                  <a:pos x="12" y="23"/>
                </a:cxn>
                <a:cxn ang="0">
                  <a:pos x="41" y="552"/>
                </a:cxn>
                <a:cxn ang="0">
                  <a:pos x="30" y="531"/>
                </a:cxn>
                <a:cxn ang="0">
                  <a:pos x="4" y="8"/>
                </a:cxn>
                <a:cxn ang="0">
                  <a:pos x="12" y="23"/>
                </a:cxn>
              </a:cxnLst>
              <a:rect l="0" t="0" r="r" b="b"/>
              <a:pathLst>
                <a:path w="86" h="552">
                  <a:moveTo>
                    <a:pt x="12" y="23"/>
                  </a:moveTo>
                  <a:cubicBezTo>
                    <a:pt x="86" y="170"/>
                    <a:pt x="79" y="382"/>
                    <a:pt x="41" y="552"/>
                  </a:cubicBezTo>
                  <a:cubicBezTo>
                    <a:pt x="42" y="548"/>
                    <a:pt x="29" y="536"/>
                    <a:pt x="30" y="531"/>
                  </a:cubicBezTo>
                  <a:cubicBezTo>
                    <a:pt x="67" y="366"/>
                    <a:pt x="77" y="152"/>
                    <a:pt x="4" y="8"/>
                  </a:cubicBezTo>
                  <a:cubicBezTo>
                    <a:pt x="0" y="0"/>
                    <a:pt x="11" y="21"/>
                    <a:pt x="12"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5" name="Freeform 464"/>
            <p:cNvSpPr>
              <a:spLocks/>
            </p:cNvSpPr>
            <p:nvPr/>
          </p:nvSpPr>
          <p:spPr bwMode="auto">
            <a:xfrm>
              <a:off x="1856010" y="5814963"/>
              <a:ext cx="98609" cy="523733"/>
            </a:xfrm>
            <a:custGeom>
              <a:avLst/>
              <a:gdLst/>
              <a:ahLst/>
              <a:cxnLst>
                <a:cxn ang="0">
                  <a:pos x="9" y="19"/>
                </a:cxn>
                <a:cxn ang="0">
                  <a:pos x="61" y="534"/>
                </a:cxn>
                <a:cxn ang="0">
                  <a:pos x="53" y="516"/>
                </a:cxn>
                <a:cxn ang="0">
                  <a:pos x="3" y="7"/>
                </a:cxn>
                <a:cxn ang="0">
                  <a:pos x="9" y="19"/>
                </a:cxn>
              </a:cxnLst>
              <a:rect l="0" t="0" r="r" b="b"/>
              <a:pathLst>
                <a:path w="72" h="534">
                  <a:moveTo>
                    <a:pt x="9" y="19"/>
                  </a:moveTo>
                  <a:cubicBezTo>
                    <a:pt x="63" y="143"/>
                    <a:pt x="72" y="354"/>
                    <a:pt x="61" y="534"/>
                  </a:cubicBezTo>
                  <a:cubicBezTo>
                    <a:pt x="62" y="530"/>
                    <a:pt x="53" y="521"/>
                    <a:pt x="53" y="516"/>
                  </a:cubicBezTo>
                  <a:cubicBezTo>
                    <a:pt x="64" y="342"/>
                    <a:pt x="56" y="128"/>
                    <a:pt x="3" y="7"/>
                  </a:cubicBezTo>
                  <a:cubicBezTo>
                    <a:pt x="0" y="0"/>
                    <a:pt x="8" y="17"/>
                    <a:pt x="9"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6" name="Freeform 465"/>
            <p:cNvSpPr>
              <a:spLocks/>
            </p:cNvSpPr>
            <p:nvPr/>
          </p:nvSpPr>
          <p:spPr bwMode="auto">
            <a:xfrm>
              <a:off x="1687556" y="5855174"/>
              <a:ext cx="150650" cy="467830"/>
            </a:xfrm>
            <a:custGeom>
              <a:avLst/>
              <a:gdLst/>
              <a:ahLst/>
              <a:cxnLst>
                <a:cxn ang="0">
                  <a:pos x="15" y="20"/>
                </a:cxn>
                <a:cxn ang="0">
                  <a:pos x="53" y="477"/>
                </a:cxn>
                <a:cxn ang="0">
                  <a:pos x="39" y="459"/>
                </a:cxn>
                <a:cxn ang="0">
                  <a:pos x="5" y="7"/>
                </a:cxn>
                <a:cxn ang="0">
                  <a:pos x="15" y="20"/>
                </a:cxn>
              </a:cxnLst>
              <a:rect l="0" t="0" r="r" b="b"/>
              <a:pathLst>
                <a:path w="110" h="477">
                  <a:moveTo>
                    <a:pt x="15" y="20"/>
                  </a:moveTo>
                  <a:cubicBezTo>
                    <a:pt x="110" y="147"/>
                    <a:pt x="101" y="329"/>
                    <a:pt x="53" y="477"/>
                  </a:cubicBezTo>
                  <a:cubicBezTo>
                    <a:pt x="54" y="473"/>
                    <a:pt x="38" y="462"/>
                    <a:pt x="39" y="459"/>
                  </a:cubicBezTo>
                  <a:cubicBezTo>
                    <a:pt x="86" y="316"/>
                    <a:pt x="98" y="131"/>
                    <a:pt x="5" y="7"/>
                  </a:cubicBezTo>
                  <a:cubicBezTo>
                    <a:pt x="0" y="0"/>
                    <a:pt x="13" y="17"/>
                    <a:pt x="15" y="2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7" name="Freeform 466"/>
            <p:cNvSpPr>
              <a:spLocks/>
            </p:cNvSpPr>
            <p:nvPr/>
          </p:nvSpPr>
          <p:spPr bwMode="auto">
            <a:xfrm>
              <a:off x="1943662" y="5753174"/>
              <a:ext cx="119151" cy="582581"/>
            </a:xfrm>
            <a:custGeom>
              <a:avLst/>
              <a:gdLst/>
              <a:ahLst/>
              <a:cxnLst>
                <a:cxn ang="0">
                  <a:pos x="75" y="24"/>
                </a:cxn>
                <a:cxn ang="0">
                  <a:pos x="45" y="594"/>
                </a:cxn>
                <a:cxn ang="0">
                  <a:pos x="56" y="572"/>
                </a:cxn>
                <a:cxn ang="0">
                  <a:pos x="83" y="8"/>
                </a:cxn>
                <a:cxn ang="0">
                  <a:pos x="75" y="24"/>
                </a:cxn>
              </a:cxnLst>
              <a:rect l="0" t="0" r="r" b="b"/>
              <a:pathLst>
                <a:path w="87" h="594">
                  <a:moveTo>
                    <a:pt x="75" y="24"/>
                  </a:moveTo>
                  <a:cubicBezTo>
                    <a:pt x="0" y="183"/>
                    <a:pt x="7" y="411"/>
                    <a:pt x="45" y="594"/>
                  </a:cubicBezTo>
                  <a:cubicBezTo>
                    <a:pt x="44" y="590"/>
                    <a:pt x="57" y="576"/>
                    <a:pt x="56" y="572"/>
                  </a:cubicBezTo>
                  <a:cubicBezTo>
                    <a:pt x="19" y="394"/>
                    <a:pt x="10" y="163"/>
                    <a:pt x="83" y="8"/>
                  </a:cubicBezTo>
                  <a:cubicBezTo>
                    <a:pt x="87" y="0"/>
                    <a:pt x="77" y="22"/>
                    <a:pt x="75" y="2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8" name="Freeform 467"/>
            <p:cNvSpPr>
              <a:spLocks/>
            </p:cNvSpPr>
            <p:nvPr/>
          </p:nvSpPr>
          <p:spPr bwMode="auto">
            <a:xfrm>
              <a:off x="1798489" y="5642347"/>
              <a:ext cx="172564" cy="593368"/>
            </a:xfrm>
            <a:custGeom>
              <a:avLst/>
              <a:gdLst/>
              <a:ahLst/>
              <a:cxnLst>
                <a:cxn ang="0">
                  <a:pos x="111" y="22"/>
                </a:cxn>
                <a:cxn ang="0">
                  <a:pos x="19" y="605"/>
                </a:cxn>
                <a:cxn ang="0">
                  <a:pos x="33" y="585"/>
                </a:cxn>
                <a:cxn ang="0">
                  <a:pos x="121" y="8"/>
                </a:cxn>
                <a:cxn ang="0">
                  <a:pos x="111" y="22"/>
                </a:cxn>
              </a:cxnLst>
              <a:rect l="0" t="0" r="r" b="b"/>
              <a:pathLst>
                <a:path w="126" h="605">
                  <a:moveTo>
                    <a:pt x="111" y="22"/>
                  </a:moveTo>
                  <a:cubicBezTo>
                    <a:pt x="17" y="163"/>
                    <a:pt x="0" y="402"/>
                    <a:pt x="19" y="605"/>
                  </a:cubicBezTo>
                  <a:cubicBezTo>
                    <a:pt x="19" y="600"/>
                    <a:pt x="34" y="590"/>
                    <a:pt x="33" y="585"/>
                  </a:cubicBezTo>
                  <a:cubicBezTo>
                    <a:pt x="14" y="388"/>
                    <a:pt x="29" y="145"/>
                    <a:pt x="121" y="8"/>
                  </a:cubicBezTo>
                  <a:cubicBezTo>
                    <a:pt x="126" y="0"/>
                    <a:pt x="113" y="19"/>
                    <a:pt x="111" y="2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79" name="Freeform 468"/>
            <p:cNvSpPr>
              <a:spLocks/>
            </p:cNvSpPr>
            <p:nvPr/>
          </p:nvSpPr>
          <p:spPr bwMode="auto">
            <a:xfrm>
              <a:off x="2638028" y="6069964"/>
              <a:ext cx="198585" cy="286386"/>
            </a:xfrm>
            <a:custGeom>
              <a:avLst/>
              <a:gdLst/>
              <a:ahLst/>
              <a:cxnLst>
                <a:cxn ang="0">
                  <a:pos x="17" y="11"/>
                </a:cxn>
                <a:cxn ang="0">
                  <a:pos x="122" y="292"/>
                </a:cxn>
                <a:cxn ang="0">
                  <a:pos x="107" y="282"/>
                </a:cxn>
                <a:cxn ang="0">
                  <a:pos x="6" y="4"/>
                </a:cxn>
                <a:cxn ang="0">
                  <a:pos x="17" y="11"/>
                </a:cxn>
              </a:cxnLst>
              <a:rect l="0" t="0" r="r" b="b"/>
              <a:pathLst>
                <a:path w="145" h="292">
                  <a:moveTo>
                    <a:pt x="17" y="11"/>
                  </a:moveTo>
                  <a:cubicBezTo>
                    <a:pt x="125" y="79"/>
                    <a:pt x="145" y="194"/>
                    <a:pt x="122" y="292"/>
                  </a:cubicBezTo>
                  <a:cubicBezTo>
                    <a:pt x="123" y="289"/>
                    <a:pt x="106" y="285"/>
                    <a:pt x="107" y="282"/>
                  </a:cubicBezTo>
                  <a:cubicBezTo>
                    <a:pt x="129" y="187"/>
                    <a:pt x="112" y="70"/>
                    <a:pt x="6"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0" name="Freeform 469"/>
            <p:cNvSpPr>
              <a:spLocks/>
            </p:cNvSpPr>
            <p:nvPr/>
          </p:nvSpPr>
          <p:spPr bwMode="auto">
            <a:xfrm>
              <a:off x="2750332" y="6011118"/>
              <a:ext cx="89021" cy="345232"/>
            </a:xfrm>
            <a:custGeom>
              <a:avLst/>
              <a:gdLst/>
              <a:ahLst/>
              <a:cxnLst>
                <a:cxn ang="0">
                  <a:pos x="8" y="12"/>
                </a:cxn>
                <a:cxn ang="0">
                  <a:pos x="55" y="352"/>
                </a:cxn>
                <a:cxn ang="0">
                  <a:pos x="48" y="340"/>
                </a:cxn>
                <a:cxn ang="0">
                  <a:pos x="2" y="4"/>
                </a:cxn>
                <a:cxn ang="0">
                  <a:pos x="8" y="12"/>
                </a:cxn>
              </a:cxnLst>
              <a:rect l="0" t="0" r="r" b="b"/>
              <a:pathLst>
                <a:path w="65" h="352">
                  <a:moveTo>
                    <a:pt x="8" y="12"/>
                  </a:moveTo>
                  <a:cubicBezTo>
                    <a:pt x="56" y="94"/>
                    <a:pt x="65" y="233"/>
                    <a:pt x="55" y="352"/>
                  </a:cubicBezTo>
                  <a:cubicBezTo>
                    <a:pt x="55" y="349"/>
                    <a:pt x="48" y="343"/>
                    <a:pt x="48" y="340"/>
                  </a:cubicBezTo>
                  <a:cubicBezTo>
                    <a:pt x="58" y="225"/>
                    <a:pt x="50" y="84"/>
                    <a:pt x="2" y="4"/>
                  </a:cubicBezTo>
                  <a:cubicBezTo>
                    <a:pt x="0" y="0"/>
                    <a:pt x="7" y="11"/>
                    <a:pt x="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1" name="Freeform 470"/>
            <p:cNvSpPr>
              <a:spLocks/>
            </p:cNvSpPr>
            <p:nvPr/>
          </p:nvSpPr>
          <p:spPr bwMode="auto">
            <a:xfrm>
              <a:off x="2880440"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5"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2" name="Freeform 471"/>
            <p:cNvSpPr>
              <a:spLocks/>
            </p:cNvSpPr>
            <p:nvPr/>
          </p:nvSpPr>
          <p:spPr bwMode="auto">
            <a:xfrm>
              <a:off x="2770875" y="6069964"/>
              <a:ext cx="198586" cy="286386"/>
            </a:xfrm>
            <a:custGeom>
              <a:avLst/>
              <a:gdLst/>
              <a:ahLst/>
              <a:cxnLst>
                <a:cxn ang="0">
                  <a:pos x="17" y="11"/>
                </a:cxn>
                <a:cxn ang="0">
                  <a:pos x="122" y="292"/>
                </a:cxn>
                <a:cxn ang="0">
                  <a:pos x="106" y="282"/>
                </a:cxn>
                <a:cxn ang="0">
                  <a:pos x="5" y="4"/>
                </a:cxn>
                <a:cxn ang="0">
                  <a:pos x="17" y="11"/>
                </a:cxn>
              </a:cxnLst>
              <a:rect l="0" t="0" r="r" b="b"/>
              <a:pathLst>
                <a:path w="145" h="292">
                  <a:moveTo>
                    <a:pt x="17" y="11"/>
                  </a:moveTo>
                  <a:cubicBezTo>
                    <a:pt x="125" y="79"/>
                    <a:pt x="145" y="194"/>
                    <a:pt x="122" y="292"/>
                  </a:cubicBezTo>
                  <a:cubicBezTo>
                    <a:pt x="123" y="289"/>
                    <a:pt x="106" y="285"/>
                    <a:pt x="106" y="282"/>
                  </a:cubicBezTo>
                  <a:cubicBezTo>
                    <a:pt x="128" y="187"/>
                    <a:pt x="111" y="70"/>
                    <a:pt x="5" y="4"/>
                  </a:cubicBezTo>
                  <a:cubicBezTo>
                    <a:pt x="0" y="0"/>
                    <a:pt x="15" y="10"/>
                    <a:pt x="17"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3" name="Freeform 472"/>
            <p:cNvSpPr>
              <a:spLocks/>
            </p:cNvSpPr>
            <p:nvPr/>
          </p:nvSpPr>
          <p:spPr bwMode="auto">
            <a:xfrm>
              <a:off x="2713353" y="6011118"/>
              <a:ext cx="89021" cy="345232"/>
            </a:xfrm>
            <a:custGeom>
              <a:avLst/>
              <a:gdLst/>
              <a:ahLst/>
              <a:cxnLst>
                <a:cxn ang="0">
                  <a:pos x="7" y="12"/>
                </a:cxn>
                <a:cxn ang="0">
                  <a:pos x="55" y="352"/>
                </a:cxn>
                <a:cxn ang="0">
                  <a:pos x="48" y="340"/>
                </a:cxn>
                <a:cxn ang="0">
                  <a:pos x="2" y="4"/>
                </a:cxn>
                <a:cxn ang="0">
                  <a:pos x="7" y="12"/>
                </a:cxn>
              </a:cxnLst>
              <a:rect l="0" t="0" r="r" b="b"/>
              <a:pathLst>
                <a:path w="65" h="352">
                  <a:moveTo>
                    <a:pt x="7" y="12"/>
                  </a:moveTo>
                  <a:cubicBezTo>
                    <a:pt x="56" y="94"/>
                    <a:pt x="65" y="233"/>
                    <a:pt x="55" y="352"/>
                  </a:cubicBezTo>
                  <a:cubicBezTo>
                    <a:pt x="55" y="349"/>
                    <a:pt x="48" y="343"/>
                    <a:pt x="48" y="340"/>
                  </a:cubicBezTo>
                  <a:cubicBezTo>
                    <a:pt x="58" y="225"/>
                    <a:pt x="50" y="84"/>
                    <a:pt x="2" y="4"/>
                  </a:cubicBezTo>
                  <a:cubicBezTo>
                    <a:pt x="0" y="0"/>
                    <a:pt x="6" y="11"/>
                    <a:pt x="7"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4" name="Freeform 473"/>
            <p:cNvSpPr>
              <a:spLocks/>
            </p:cNvSpPr>
            <p:nvPr/>
          </p:nvSpPr>
          <p:spPr bwMode="auto">
            <a:xfrm>
              <a:off x="2654462" y="6047405"/>
              <a:ext cx="136956" cy="308945"/>
            </a:xfrm>
            <a:custGeom>
              <a:avLst/>
              <a:gdLst/>
              <a:ahLst/>
              <a:cxnLst>
                <a:cxn ang="0">
                  <a:pos x="14" y="13"/>
                </a:cxn>
                <a:cxn ang="0">
                  <a:pos x="48" y="315"/>
                </a:cxn>
                <a:cxn ang="0">
                  <a:pos x="36" y="303"/>
                </a:cxn>
                <a:cxn ang="0">
                  <a:pos x="5" y="5"/>
                </a:cxn>
                <a:cxn ang="0">
                  <a:pos x="14" y="13"/>
                </a:cxn>
              </a:cxnLst>
              <a:rect l="0" t="0" r="r" b="b"/>
              <a:pathLst>
                <a:path w="100" h="315">
                  <a:moveTo>
                    <a:pt x="14" y="13"/>
                  </a:moveTo>
                  <a:cubicBezTo>
                    <a:pt x="100" y="97"/>
                    <a:pt x="92" y="218"/>
                    <a:pt x="48" y="315"/>
                  </a:cubicBezTo>
                  <a:cubicBezTo>
                    <a:pt x="49" y="312"/>
                    <a:pt x="34" y="305"/>
                    <a:pt x="36" y="303"/>
                  </a:cubicBezTo>
                  <a:cubicBezTo>
                    <a:pt x="78" y="209"/>
                    <a:pt x="89" y="87"/>
                    <a:pt x="5" y="5"/>
                  </a:cubicBezTo>
                  <a:cubicBezTo>
                    <a:pt x="0" y="0"/>
                    <a:pt x="12" y="12"/>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5" name="Freeform 474"/>
            <p:cNvSpPr>
              <a:spLocks/>
            </p:cNvSpPr>
            <p:nvPr/>
          </p:nvSpPr>
          <p:spPr bwMode="auto">
            <a:xfrm>
              <a:off x="2798265" y="5965021"/>
              <a:ext cx="157500"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5"/>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6" name="Freeform 475"/>
            <p:cNvSpPr>
              <a:spLocks/>
            </p:cNvSpPr>
            <p:nvPr/>
          </p:nvSpPr>
          <p:spPr bwMode="auto">
            <a:xfrm>
              <a:off x="2773614" y="5965021"/>
              <a:ext cx="157499" cy="391329"/>
            </a:xfrm>
            <a:custGeom>
              <a:avLst/>
              <a:gdLst/>
              <a:ahLst/>
              <a:cxnLst>
                <a:cxn ang="0">
                  <a:pos x="101" y="14"/>
                </a:cxn>
                <a:cxn ang="0">
                  <a:pos x="18" y="399"/>
                </a:cxn>
                <a:cxn ang="0">
                  <a:pos x="30" y="386"/>
                </a:cxn>
                <a:cxn ang="0">
                  <a:pos x="110" y="5"/>
                </a:cxn>
                <a:cxn ang="0">
                  <a:pos x="101" y="14"/>
                </a:cxn>
              </a:cxnLst>
              <a:rect l="0" t="0" r="r" b="b"/>
              <a:pathLst>
                <a:path w="115" h="399">
                  <a:moveTo>
                    <a:pt x="101" y="14"/>
                  </a:moveTo>
                  <a:cubicBezTo>
                    <a:pt x="16" y="107"/>
                    <a:pt x="0" y="265"/>
                    <a:pt x="18" y="399"/>
                  </a:cubicBezTo>
                  <a:cubicBezTo>
                    <a:pt x="18" y="396"/>
                    <a:pt x="31" y="389"/>
                    <a:pt x="30" y="386"/>
                  </a:cubicBezTo>
                  <a:cubicBezTo>
                    <a:pt x="13" y="255"/>
                    <a:pt x="27" y="96"/>
                    <a:pt x="110" y="5"/>
                  </a:cubicBezTo>
                  <a:cubicBezTo>
                    <a:pt x="115" y="0"/>
                    <a:pt x="103" y="13"/>
                    <a:pt x="101"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7" name="Freeform 476"/>
            <p:cNvSpPr>
              <a:spLocks/>
            </p:cNvSpPr>
            <p:nvPr/>
          </p:nvSpPr>
          <p:spPr bwMode="auto">
            <a:xfrm>
              <a:off x="2833874" y="5882636"/>
              <a:ext cx="69849" cy="473714"/>
            </a:xfrm>
            <a:custGeom>
              <a:avLst/>
              <a:gdLst/>
              <a:ahLst/>
              <a:cxnLst>
                <a:cxn ang="0">
                  <a:pos x="45" y="18"/>
                </a:cxn>
                <a:cxn ang="0">
                  <a:pos x="8" y="483"/>
                </a:cxn>
                <a:cxn ang="0">
                  <a:pos x="13" y="467"/>
                </a:cxn>
                <a:cxn ang="0">
                  <a:pos x="49" y="7"/>
                </a:cxn>
                <a:cxn ang="0">
                  <a:pos x="45" y="18"/>
                </a:cxn>
              </a:cxnLst>
              <a:rect l="0" t="0" r="r" b="b"/>
              <a:pathLst>
                <a:path w="51" h="483">
                  <a:moveTo>
                    <a:pt x="45" y="18"/>
                  </a:moveTo>
                  <a:cubicBezTo>
                    <a:pt x="7" y="130"/>
                    <a:pt x="0" y="320"/>
                    <a:pt x="8" y="483"/>
                  </a:cubicBezTo>
                  <a:cubicBezTo>
                    <a:pt x="7" y="479"/>
                    <a:pt x="13" y="471"/>
                    <a:pt x="13" y="467"/>
                  </a:cubicBezTo>
                  <a:cubicBezTo>
                    <a:pt x="5" y="310"/>
                    <a:pt x="11" y="116"/>
                    <a:pt x="49" y="7"/>
                  </a:cubicBezTo>
                  <a:cubicBezTo>
                    <a:pt x="51" y="0"/>
                    <a:pt x="46" y="16"/>
                    <a:pt x="45"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8" name="Freeform 477"/>
            <p:cNvSpPr>
              <a:spLocks/>
            </p:cNvSpPr>
            <p:nvPr/>
          </p:nvSpPr>
          <p:spPr bwMode="auto">
            <a:xfrm>
              <a:off x="2850309" y="5933636"/>
              <a:ext cx="108195" cy="422714"/>
            </a:xfrm>
            <a:custGeom>
              <a:avLst/>
              <a:gdLst/>
              <a:ahLst/>
              <a:cxnLst>
                <a:cxn ang="0">
                  <a:pos x="68" y="18"/>
                </a:cxn>
                <a:cxn ang="0">
                  <a:pos x="41" y="431"/>
                </a:cxn>
                <a:cxn ang="0">
                  <a:pos x="51" y="414"/>
                </a:cxn>
                <a:cxn ang="0">
                  <a:pos x="75" y="6"/>
                </a:cxn>
                <a:cxn ang="0">
                  <a:pos x="68" y="18"/>
                </a:cxn>
              </a:cxnLst>
              <a:rect l="0" t="0" r="r" b="b"/>
              <a:pathLst>
                <a:path w="79" h="431">
                  <a:moveTo>
                    <a:pt x="68" y="18"/>
                  </a:moveTo>
                  <a:cubicBezTo>
                    <a:pt x="0" y="133"/>
                    <a:pt x="7" y="298"/>
                    <a:pt x="41" y="431"/>
                  </a:cubicBezTo>
                  <a:cubicBezTo>
                    <a:pt x="40" y="428"/>
                    <a:pt x="52" y="418"/>
                    <a:pt x="51" y="414"/>
                  </a:cubicBezTo>
                  <a:cubicBezTo>
                    <a:pt x="18" y="285"/>
                    <a:pt x="9" y="119"/>
                    <a:pt x="75" y="6"/>
                  </a:cubicBezTo>
                  <a:cubicBezTo>
                    <a:pt x="79" y="0"/>
                    <a:pt x="69" y="16"/>
                    <a:pt x="68"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89" name="Freeform 478"/>
            <p:cNvSpPr>
              <a:spLocks/>
            </p:cNvSpPr>
            <p:nvPr/>
          </p:nvSpPr>
          <p:spPr bwMode="auto">
            <a:xfrm>
              <a:off x="2996852" y="6161175"/>
              <a:ext cx="89021" cy="195175"/>
            </a:xfrm>
            <a:custGeom>
              <a:avLst/>
              <a:gdLst/>
              <a:ahLst/>
              <a:cxnLst>
                <a:cxn ang="0">
                  <a:pos x="7" y="7"/>
                </a:cxn>
                <a:cxn ang="0">
                  <a:pos x="55" y="199"/>
                </a:cxn>
                <a:cxn ang="0">
                  <a:pos x="48" y="192"/>
                </a:cxn>
                <a:cxn ang="0">
                  <a:pos x="2" y="3"/>
                </a:cxn>
                <a:cxn ang="0">
                  <a:pos x="7" y="7"/>
                </a:cxn>
              </a:cxnLst>
              <a:rect l="0" t="0" r="r" b="b"/>
              <a:pathLst>
                <a:path w="65" h="199">
                  <a:moveTo>
                    <a:pt x="7" y="7"/>
                  </a:moveTo>
                  <a:cubicBezTo>
                    <a:pt x="56" y="53"/>
                    <a:pt x="65" y="132"/>
                    <a:pt x="55" y="199"/>
                  </a:cubicBezTo>
                  <a:cubicBezTo>
                    <a:pt x="55" y="197"/>
                    <a:pt x="48" y="194"/>
                    <a:pt x="48" y="192"/>
                  </a:cubicBezTo>
                  <a:cubicBezTo>
                    <a:pt x="58" y="127"/>
                    <a:pt x="50" y="48"/>
                    <a:pt x="2" y="3"/>
                  </a:cubicBezTo>
                  <a:cubicBezTo>
                    <a:pt x="0" y="0"/>
                    <a:pt x="7" y="6"/>
                    <a:pt x="7"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0" name="Freeform 479"/>
            <p:cNvSpPr>
              <a:spLocks/>
            </p:cNvSpPr>
            <p:nvPr/>
          </p:nvSpPr>
          <p:spPr bwMode="auto">
            <a:xfrm>
              <a:off x="2966721" y="5999348"/>
              <a:ext cx="106826" cy="357002"/>
            </a:xfrm>
            <a:custGeom>
              <a:avLst/>
              <a:gdLst/>
              <a:ahLst/>
              <a:cxnLst>
                <a:cxn ang="0">
                  <a:pos x="68" y="15"/>
                </a:cxn>
                <a:cxn ang="0">
                  <a:pos x="42" y="364"/>
                </a:cxn>
                <a:cxn ang="0">
                  <a:pos x="51" y="350"/>
                </a:cxn>
                <a:cxn ang="0">
                  <a:pos x="75" y="5"/>
                </a:cxn>
                <a:cxn ang="0">
                  <a:pos x="68" y="15"/>
                </a:cxn>
              </a:cxnLst>
              <a:rect l="0" t="0" r="r" b="b"/>
              <a:pathLst>
                <a:path w="78" h="364">
                  <a:moveTo>
                    <a:pt x="68" y="15"/>
                  </a:moveTo>
                  <a:cubicBezTo>
                    <a:pt x="0" y="112"/>
                    <a:pt x="7" y="251"/>
                    <a:pt x="42" y="364"/>
                  </a:cubicBezTo>
                  <a:cubicBezTo>
                    <a:pt x="41" y="361"/>
                    <a:pt x="52" y="353"/>
                    <a:pt x="51" y="350"/>
                  </a:cubicBezTo>
                  <a:cubicBezTo>
                    <a:pt x="18" y="241"/>
                    <a:pt x="9" y="100"/>
                    <a:pt x="75" y="5"/>
                  </a:cubicBezTo>
                  <a:cubicBezTo>
                    <a:pt x="78" y="0"/>
                    <a:pt x="69" y="13"/>
                    <a:pt x="68"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1" name="Freeform 480"/>
            <p:cNvSpPr>
              <a:spLocks/>
            </p:cNvSpPr>
            <p:nvPr/>
          </p:nvSpPr>
          <p:spPr bwMode="auto">
            <a:xfrm>
              <a:off x="3085873" y="5959136"/>
              <a:ext cx="128739" cy="397214"/>
            </a:xfrm>
            <a:custGeom>
              <a:avLst/>
              <a:gdLst/>
              <a:ahLst/>
              <a:cxnLst>
                <a:cxn ang="0">
                  <a:pos x="58" y="16"/>
                </a:cxn>
                <a:cxn ang="0">
                  <a:pos x="85" y="405"/>
                </a:cxn>
                <a:cxn ang="0">
                  <a:pos x="93" y="390"/>
                </a:cxn>
                <a:cxn ang="0">
                  <a:pos x="64" y="5"/>
                </a:cxn>
                <a:cxn ang="0">
                  <a:pos x="58" y="16"/>
                </a:cxn>
              </a:cxnLst>
              <a:rect l="0" t="0" r="r" b="b"/>
              <a:pathLst>
                <a:path w="94" h="405">
                  <a:moveTo>
                    <a:pt x="58" y="16"/>
                  </a:moveTo>
                  <a:cubicBezTo>
                    <a:pt x="0" y="120"/>
                    <a:pt x="29" y="276"/>
                    <a:pt x="85" y="405"/>
                  </a:cubicBezTo>
                  <a:cubicBezTo>
                    <a:pt x="83" y="402"/>
                    <a:pt x="94" y="393"/>
                    <a:pt x="93" y="390"/>
                  </a:cubicBezTo>
                  <a:cubicBezTo>
                    <a:pt x="40" y="265"/>
                    <a:pt x="8" y="107"/>
                    <a:pt x="64" y="5"/>
                  </a:cubicBezTo>
                  <a:cubicBezTo>
                    <a:pt x="67" y="0"/>
                    <a:pt x="59" y="14"/>
                    <a:pt x="5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2" name="Freeform 481"/>
            <p:cNvSpPr>
              <a:spLocks/>
            </p:cNvSpPr>
            <p:nvPr/>
          </p:nvSpPr>
          <p:spPr bwMode="auto">
            <a:xfrm>
              <a:off x="3006439" y="6011118"/>
              <a:ext cx="90390" cy="345232"/>
            </a:xfrm>
            <a:custGeom>
              <a:avLst/>
              <a:gdLst/>
              <a:ahLst/>
              <a:cxnLst>
                <a:cxn ang="0">
                  <a:pos x="58" y="12"/>
                </a:cxn>
                <a:cxn ang="0">
                  <a:pos x="10" y="352"/>
                </a:cxn>
                <a:cxn ang="0">
                  <a:pos x="17" y="340"/>
                </a:cxn>
                <a:cxn ang="0">
                  <a:pos x="63" y="4"/>
                </a:cxn>
                <a:cxn ang="0">
                  <a:pos x="58" y="12"/>
                </a:cxn>
              </a:cxnLst>
              <a:rect l="0" t="0" r="r" b="b"/>
              <a:pathLst>
                <a:path w="66" h="352">
                  <a:moveTo>
                    <a:pt x="58" y="12"/>
                  </a:moveTo>
                  <a:cubicBezTo>
                    <a:pt x="9" y="94"/>
                    <a:pt x="0" y="233"/>
                    <a:pt x="10" y="352"/>
                  </a:cubicBezTo>
                  <a:cubicBezTo>
                    <a:pt x="10" y="349"/>
                    <a:pt x="18" y="343"/>
                    <a:pt x="17" y="340"/>
                  </a:cubicBezTo>
                  <a:cubicBezTo>
                    <a:pt x="8" y="225"/>
                    <a:pt x="15" y="84"/>
                    <a:pt x="63" y="4"/>
                  </a:cubicBezTo>
                  <a:cubicBezTo>
                    <a:pt x="66" y="0"/>
                    <a:pt x="59" y="11"/>
                    <a:pt x="58"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3" name="Freeform 482"/>
            <p:cNvSpPr>
              <a:spLocks/>
            </p:cNvSpPr>
            <p:nvPr/>
          </p:nvSpPr>
          <p:spPr bwMode="auto">
            <a:xfrm>
              <a:off x="3113264" y="6047405"/>
              <a:ext cx="135586" cy="308945"/>
            </a:xfrm>
            <a:custGeom>
              <a:avLst/>
              <a:gdLst/>
              <a:ahLst/>
              <a:cxnLst>
                <a:cxn ang="0">
                  <a:pos x="85" y="13"/>
                </a:cxn>
                <a:cxn ang="0">
                  <a:pos x="51" y="315"/>
                </a:cxn>
                <a:cxn ang="0">
                  <a:pos x="64" y="303"/>
                </a:cxn>
                <a:cxn ang="0">
                  <a:pos x="94" y="5"/>
                </a:cxn>
                <a:cxn ang="0">
                  <a:pos x="85" y="13"/>
                </a:cxn>
              </a:cxnLst>
              <a:rect l="0" t="0" r="r" b="b"/>
              <a:pathLst>
                <a:path w="99" h="315">
                  <a:moveTo>
                    <a:pt x="85" y="13"/>
                  </a:moveTo>
                  <a:cubicBezTo>
                    <a:pt x="0" y="97"/>
                    <a:pt x="8" y="218"/>
                    <a:pt x="51" y="315"/>
                  </a:cubicBezTo>
                  <a:cubicBezTo>
                    <a:pt x="50" y="312"/>
                    <a:pt x="65" y="305"/>
                    <a:pt x="64" y="303"/>
                  </a:cubicBezTo>
                  <a:cubicBezTo>
                    <a:pt x="21" y="209"/>
                    <a:pt x="10" y="87"/>
                    <a:pt x="94" y="5"/>
                  </a:cubicBezTo>
                  <a:cubicBezTo>
                    <a:pt x="99" y="0"/>
                    <a:pt x="87" y="12"/>
                    <a:pt x="85"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4" name="Freeform 483"/>
            <p:cNvSpPr>
              <a:spLocks/>
            </p:cNvSpPr>
            <p:nvPr/>
          </p:nvSpPr>
          <p:spPr bwMode="auto">
            <a:xfrm>
              <a:off x="2909200" y="5971887"/>
              <a:ext cx="106825" cy="384463"/>
            </a:xfrm>
            <a:custGeom>
              <a:avLst/>
              <a:gdLst/>
              <a:ahLst/>
              <a:cxnLst>
                <a:cxn ang="0">
                  <a:pos x="11" y="16"/>
                </a:cxn>
                <a:cxn ang="0">
                  <a:pos x="38" y="392"/>
                </a:cxn>
                <a:cxn ang="0">
                  <a:pos x="28" y="377"/>
                </a:cxn>
                <a:cxn ang="0">
                  <a:pos x="4" y="5"/>
                </a:cxn>
                <a:cxn ang="0">
                  <a:pos x="11" y="16"/>
                </a:cxn>
              </a:cxnLst>
              <a:rect l="0" t="0" r="r" b="b"/>
              <a:pathLst>
                <a:path w="78" h="392">
                  <a:moveTo>
                    <a:pt x="11" y="16"/>
                  </a:moveTo>
                  <a:cubicBezTo>
                    <a:pt x="78" y="121"/>
                    <a:pt x="72" y="271"/>
                    <a:pt x="38" y="392"/>
                  </a:cubicBezTo>
                  <a:cubicBezTo>
                    <a:pt x="39" y="389"/>
                    <a:pt x="27" y="380"/>
                    <a:pt x="28" y="377"/>
                  </a:cubicBezTo>
                  <a:cubicBezTo>
                    <a:pt x="61" y="259"/>
                    <a:pt x="70" y="108"/>
                    <a:pt x="4" y="5"/>
                  </a:cubicBezTo>
                  <a:cubicBezTo>
                    <a:pt x="0" y="0"/>
                    <a:pt x="9" y="14"/>
                    <a:pt x="11"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5" name="Freeform 484"/>
            <p:cNvSpPr>
              <a:spLocks/>
            </p:cNvSpPr>
            <p:nvPr/>
          </p:nvSpPr>
          <p:spPr bwMode="auto">
            <a:xfrm>
              <a:off x="3239263" y="6018964"/>
              <a:ext cx="157500"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8"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6" name="Freeform 485"/>
            <p:cNvSpPr>
              <a:spLocks/>
            </p:cNvSpPr>
            <p:nvPr/>
          </p:nvSpPr>
          <p:spPr bwMode="auto">
            <a:xfrm>
              <a:off x="3059852" y="6069964"/>
              <a:ext cx="143803" cy="286386"/>
            </a:xfrm>
            <a:custGeom>
              <a:avLst/>
              <a:gdLst/>
              <a:ahLst/>
              <a:cxnLst>
                <a:cxn ang="0">
                  <a:pos x="12" y="11"/>
                </a:cxn>
                <a:cxn ang="0">
                  <a:pos x="89" y="292"/>
                </a:cxn>
                <a:cxn ang="0">
                  <a:pos x="78" y="282"/>
                </a:cxn>
                <a:cxn ang="0">
                  <a:pos x="4" y="4"/>
                </a:cxn>
                <a:cxn ang="0">
                  <a:pos x="12" y="11"/>
                </a:cxn>
              </a:cxnLst>
              <a:rect l="0" t="0" r="r" b="b"/>
              <a:pathLst>
                <a:path w="105" h="292">
                  <a:moveTo>
                    <a:pt x="12" y="11"/>
                  </a:moveTo>
                  <a:cubicBezTo>
                    <a:pt x="91" y="79"/>
                    <a:pt x="105" y="194"/>
                    <a:pt x="89" y="292"/>
                  </a:cubicBezTo>
                  <a:cubicBezTo>
                    <a:pt x="89" y="289"/>
                    <a:pt x="77" y="285"/>
                    <a:pt x="78" y="282"/>
                  </a:cubicBezTo>
                  <a:cubicBezTo>
                    <a:pt x="93" y="187"/>
                    <a:pt x="81" y="70"/>
                    <a:pt x="4" y="4"/>
                  </a:cubicBezTo>
                  <a:cubicBezTo>
                    <a:pt x="0" y="0"/>
                    <a:pt x="11" y="10"/>
                    <a:pt x="12"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7" name="Freeform 486"/>
            <p:cNvSpPr>
              <a:spLocks/>
            </p:cNvSpPr>
            <p:nvPr/>
          </p:nvSpPr>
          <p:spPr bwMode="auto">
            <a:xfrm>
              <a:off x="3192699" y="6011118"/>
              <a:ext cx="65738" cy="345232"/>
            </a:xfrm>
            <a:custGeom>
              <a:avLst/>
              <a:gdLst/>
              <a:ahLst/>
              <a:cxnLst>
                <a:cxn ang="0">
                  <a:pos x="6" y="12"/>
                </a:cxn>
                <a:cxn ang="0">
                  <a:pos x="40" y="352"/>
                </a:cxn>
                <a:cxn ang="0">
                  <a:pos x="35" y="340"/>
                </a:cxn>
                <a:cxn ang="0">
                  <a:pos x="2" y="4"/>
                </a:cxn>
                <a:cxn ang="0">
                  <a:pos x="6" y="12"/>
                </a:cxn>
              </a:cxnLst>
              <a:rect l="0" t="0" r="r" b="b"/>
              <a:pathLst>
                <a:path w="48" h="352">
                  <a:moveTo>
                    <a:pt x="6" y="12"/>
                  </a:moveTo>
                  <a:cubicBezTo>
                    <a:pt x="41" y="94"/>
                    <a:pt x="48" y="233"/>
                    <a:pt x="40" y="352"/>
                  </a:cubicBezTo>
                  <a:cubicBezTo>
                    <a:pt x="40" y="349"/>
                    <a:pt x="35" y="343"/>
                    <a:pt x="35" y="340"/>
                  </a:cubicBezTo>
                  <a:cubicBezTo>
                    <a:pt x="42" y="225"/>
                    <a:pt x="37" y="84"/>
                    <a:pt x="2" y="4"/>
                  </a:cubicBezTo>
                  <a:cubicBezTo>
                    <a:pt x="0" y="0"/>
                    <a:pt x="5" y="11"/>
                    <a:pt x="6"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8" name="Freeform 487"/>
            <p:cNvSpPr>
              <a:spLocks/>
            </p:cNvSpPr>
            <p:nvPr/>
          </p:nvSpPr>
          <p:spPr bwMode="auto">
            <a:xfrm>
              <a:off x="3288567" y="6047405"/>
              <a:ext cx="98609" cy="308945"/>
            </a:xfrm>
            <a:custGeom>
              <a:avLst/>
              <a:gdLst/>
              <a:ahLst/>
              <a:cxnLst>
                <a:cxn ang="0">
                  <a:pos x="10" y="13"/>
                </a:cxn>
                <a:cxn ang="0">
                  <a:pos x="35" y="315"/>
                </a:cxn>
                <a:cxn ang="0">
                  <a:pos x="26" y="303"/>
                </a:cxn>
                <a:cxn ang="0">
                  <a:pos x="4" y="5"/>
                </a:cxn>
                <a:cxn ang="0">
                  <a:pos x="10" y="13"/>
                </a:cxn>
              </a:cxnLst>
              <a:rect l="0" t="0" r="r" b="b"/>
              <a:pathLst>
                <a:path w="72" h="315">
                  <a:moveTo>
                    <a:pt x="10" y="13"/>
                  </a:moveTo>
                  <a:cubicBezTo>
                    <a:pt x="72"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499" name="Freeform 488"/>
            <p:cNvSpPr>
              <a:spLocks/>
            </p:cNvSpPr>
            <p:nvPr/>
          </p:nvSpPr>
          <p:spPr bwMode="auto">
            <a:xfrm>
              <a:off x="3207764" y="6069964"/>
              <a:ext cx="145172" cy="286386"/>
            </a:xfrm>
            <a:custGeom>
              <a:avLst/>
              <a:gdLst/>
              <a:ahLst/>
              <a:cxnLst>
                <a:cxn ang="0">
                  <a:pos x="13" y="11"/>
                </a:cxn>
                <a:cxn ang="0">
                  <a:pos x="89" y="292"/>
                </a:cxn>
                <a:cxn ang="0">
                  <a:pos x="78" y="282"/>
                </a:cxn>
                <a:cxn ang="0">
                  <a:pos x="5" y="4"/>
                </a:cxn>
                <a:cxn ang="0">
                  <a:pos x="13" y="11"/>
                </a:cxn>
              </a:cxnLst>
              <a:rect l="0" t="0" r="r" b="b"/>
              <a:pathLst>
                <a:path w="106" h="292">
                  <a:moveTo>
                    <a:pt x="13" y="11"/>
                  </a:moveTo>
                  <a:cubicBezTo>
                    <a:pt x="92" y="79"/>
                    <a:pt x="106" y="194"/>
                    <a:pt x="89"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0" name="Freeform 489"/>
            <p:cNvSpPr>
              <a:spLocks/>
            </p:cNvSpPr>
            <p:nvPr/>
          </p:nvSpPr>
          <p:spPr bwMode="auto">
            <a:xfrm>
              <a:off x="2999591" y="6011118"/>
              <a:ext cx="64369" cy="345232"/>
            </a:xfrm>
            <a:custGeom>
              <a:avLst/>
              <a:gdLst/>
              <a:ahLst/>
              <a:cxnLst>
                <a:cxn ang="0">
                  <a:pos x="5" y="12"/>
                </a:cxn>
                <a:cxn ang="0">
                  <a:pos x="40" y="352"/>
                </a:cxn>
                <a:cxn ang="0">
                  <a:pos x="35" y="340"/>
                </a:cxn>
                <a:cxn ang="0">
                  <a:pos x="2" y="4"/>
                </a:cxn>
                <a:cxn ang="0">
                  <a:pos x="5" y="12"/>
                </a:cxn>
              </a:cxnLst>
              <a:rect l="0" t="0" r="r" b="b"/>
              <a:pathLst>
                <a:path w="47" h="352">
                  <a:moveTo>
                    <a:pt x="5" y="12"/>
                  </a:moveTo>
                  <a:cubicBezTo>
                    <a:pt x="41" y="94"/>
                    <a:pt x="47" y="233"/>
                    <a:pt x="40" y="352"/>
                  </a:cubicBezTo>
                  <a:cubicBezTo>
                    <a:pt x="40" y="349"/>
                    <a:pt x="35" y="343"/>
                    <a:pt x="35" y="340"/>
                  </a:cubicBezTo>
                  <a:cubicBezTo>
                    <a:pt x="42" y="225"/>
                    <a:pt x="36" y="84"/>
                    <a:pt x="2" y="4"/>
                  </a:cubicBezTo>
                  <a:cubicBezTo>
                    <a:pt x="0" y="0"/>
                    <a:pt x="5" y="11"/>
                    <a:pt x="5"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1" name="Freeform 490"/>
            <p:cNvSpPr>
              <a:spLocks/>
            </p:cNvSpPr>
            <p:nvPr/>
          </p:nvSpPr>
          <p:spPr bwMode="auto">
            <a:xfrm>
              <a:off x="2957135" y="6047405"/>
              <a:ext cx="98608" cy="308945"/>
            </a:xfrm>
            <a:custGeom>
              <a:avLst/>
              <a:gdLst/>
              <a:ahLst/>
              <a:cxnLst>
                <a:cxn ang="0">
                  <a:pos x="10" y="13"/>
                </a:cxn>
                <a:cxn ang="0">
                  <a:pos x="35" y="315"/>
                </a:cxn>
                <a:cxn ang="0">
                  <a:pos x="26" y="303"/>
                </a:cxn>
                <a:cxn ang="0">
                  <a:pos x="3" y="5"/>
                </a:cxn>
                <a:cxn ang="0">
                  <a:pos x="10" y="13"/>
                </a:cxn>
              </a:cxnLst>
              <a:rect l="0" t="0" r="r" b="b"/>
              <a:pathLst>
                <a:path w="72" h="315">
                  <a:moveTo>
                    <a:pt x="10" y="13"/>
                  </a:moveTo>
                  <a:cubicBezTo>
                    <a:pt x="72" y="97"/>
                    <a:pt x="66" y="218"/>
                    <a:pt x="35" y="315"/>
                  </a:cubicBezTo>
                  <a:cubicBezTo>
                    <a:pt x="35" y="312"/>
                    <a:pt x="25" y="305"/>
                    <a:pt x="26" y="303"/>
                  </a:cubicBezTo>
                  <a:cubicBezTo>
                    <a:pt x="56" y="209"/>
                    <a:pt x="64" y="87"/>
                    <a:pt x="3"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2" name="Freeform 491"/>
            <p:cNvSpPr>
              <a:spLocks/>
            </p:cNvSpPr>
            <p:nvPr/>
          </p:nvSpPr>
          <p:spPr bwMode="auto">
            <a:xfrm>
              <a:off x="3210502"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3" name="Freeform 492"/>
            <p:cNvSpPr>
              <a:spLocks/>
            </p:cNvSpPr>
            <p:nvPr/>
          </p:nvSpPr>
          <p:spPr bwMode="auto">
            <a:xfrm>
              <a:off x="2940700" y="5911079"/>
              <a:ext cx="184891" cy="445271"/>
            </a:xfrm>
            <a:custGeom>
              <a:avLst/>
              <a:gdLst/>
              <a:ahLst/>
              <a:cxnLst>
                <a:cxn ang="0">
                  <a:pos x="18" y="19"/>
                </a:cxn>
                <a:cxn ang="0">
                  <a:pos x="70" y="454"/>
                </a:cxn>
                <a:cxn ang="0">
                  <a:pos x="53" y="436"/>
                </a:cxn>
                <a:cxn ang="0">
                  <a:pos x="6" y="6"/>
                </a:cxn>
                <a:cxn ang="0">
                  <a:pos x="18" y="19"/>
                </a:cxn>
              </a:cxnLst>
              <a:rect l="0" t="0" r="r" b="b"/>
              <a:pathLst>
                <a:path w="135" h="454">
                  <a:moveTo>
                    <a:pt x="18" y="19"/>
                  </a:moveTo>
                  <a:cubicBezTo>
                    <a:pt x="135" y="141"/>
                    <a:pt x="127" y="314"/>
                    <a:pt x="70" y="454"/>
                  </a:cubicBezTo>
                  <a:cubicBezTo>
                    <a:pt x="72" y="450"/>
                    <a:pt x="52" y="440"/>
                    <a:pt x="53" y="436"/>
                  </a:cubicBezTo>
                  <a:cubicBezTo>
                    <a:pt x="108" y="301"/>
                    <a:pt x="120" y="125"/>
                    <a:pt x="6" y="6"/>
                  </a:cubicBezTo>
                  <a:cubicBezTo>
                    <a:pt x="0" y="0"/>
                    <a:pt x="16" y="17"/>
                    <a:pt x="18" y="1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4" name="Freeform 493"/>
            <p:cNvSpPr>
              <a:spLocks/>
            </p:cNvSpPr>
            <p:nvPr/>
          </p:nvSpPr>
          <p:spPr bwMode="auto">
            <a:xfrm>
              <a:off x="3062590" y="5965021"/>
              <a:ext cx="113674" cy="391329"/>
            </a:xfrm>
            <a:custGeom>
              <a:avLst/>
              <a:gdLst/>
              <a:ahLst/>
              <a:cxnLst>
                <a:cxn ang="0">
                  <a:pos x="73" y="14"/>
                </a:cxn>
                <a:cxn ang="0">
                  <a:pos x="13" y="399"/>
                </a:cxn>
                <a:cxn ang="0">
                  <a:pos x="22" y="386"/>
                </a:cxn>
                <a:cxn ang="0">
                  <a:pos x="80" y="5"/>
                </a:cxn>
                <a:cxn ang="0">
                  <a:pos x="73" y="14"/>
                </a:cxn>
              </a:cxnLst>
              <a:rect l="0" t="0" r="r" b="b"/>
              <a:pathLst>
                <a:path w="83" h="399">
                  <a:moveTo>
                    <a:pt x="73" y="14"/>
                  </a:moveTo>
                  <a:cubicBezTo>
                    <a:pt x="11" y="107"/>
                    <a:pt x="0" y="265"/>
                    <a:pt x="13" y="399"/>
                  </a:cubicBezTo>
                  <a:cubicBezTo>
                    <a:pt x="12" y="396"/>
                    <a:pt x="22" y="389"/>
                    <a:pt x="22" y="386"/>
                  </a:cubicBezTo>
                  <a:cubicBezTo>
                    <a:pt x="9" y="255"/>
                    <a:pt x="19" y="96"/>
                    <a:pt x="80" y="5"/>
                  </a:cubicBezTo>
                  <a:cubicBezTo>
                    <a:pt x="83" y="0"/>
                    <a:pt x="74" y="13"/>
                    <a:pt x="73"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5" name="Freeform 494"/>
            <p:cNvSpPr>
              <a:spLocks/>
            </p:cNvSpPr>
            <p:nvPr/>
          </p:nvSpPr>
          <p:spPr bwMode="auto">
            <a:xfrm>
              <a:off x="3154351" y="5888520"/>
              <a:ext cx="178042" cy="467830"/>
            </a:xfrm>
            <a:custGeom>
              <a:avLst/>
              <a:gdLst/>
              <a:ahLst/>
              <a:cxnLst>
                <a:cxn ang="0">
                  <a:pos x="115" y="17"/>
                </a:cxn>
                <a:cxn ang="0">
                  <a:pos x="21" y="477"/>
                </a:cxn>
                <a:cxn ang="0">
                  <a:pos x="35" y="461"/>
                </a:cxn>
                <a:cxn ang="0">
                  <a:pos x="125" y="6"/>
                </a:cxn>
                <a:cxn ang="0">
                  <a:pos x="115" y="17"/>
                </a:cxn>
              </a:cxnLst>
              <a:rect l="0" t="0" r="r" b="b"/>
              <a:pathLst>
                <a:path w="130" h="477">
                  <a:moveTo>
                    <a:pt x="115" y="17"/>
                  </a:moveTo>
                  <a:cubicBezTo>
                    <a:pt x="18" y="128"/>
                    <a:pt x="0" y="316"/>
                    <a:pt x="21" y="477"/>
                  </a:cubicBezTo>
                  <a:cubicBezTo>
                    <a:pt x="20" y="473"/>
                    <a:pt x="35" y="465"/>
                    <a:pt x="35" y="461"/>
                  </a:cubicBezTo>
                  <a:cubicBezTo>
                    <a:pt x="15" y="306"/>
                    <a:pt x="30" y="115"/>
                    <a:pt x="125" y="6"/>
                  </a:cubicBezTo>
                  <a:cubicBezTo>
                    <a:pt x="130" y="0"/>
                    <a:pt x="116" y="16"/>
                    <a:pt x="115" y="1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6" name="Freeform 495"/>
            <p:cNvSpPr>
              <a:spLocks/>
            </p:cNvSpPr>
            <p:nvPr/>
          </p:nvSpPr>
          <p:spPr bwMode="auto">
            <a:xfrm>
              <a:off x="3266655" y="5933636"/>
              <a:ext cx="78065" cy="422714"/>
            </a:xfrm>
            <a:custGeom>
              <a:avLst/>
              <a:gdLst/>
              <a:ahLst/>
              <a:cxnLst>
                <a:cxn ang="0">
                  <a:pos x="49" y="18"/>
                </a:cxn>
                <a:cxn ang="0">
                  <a:pos x="30" y="431"/>
                </a:cxn>
                <a:cxn ang="0">
                  <a:pos x="37" y="414"/>
                </a:cxn>
                <a:cxn ang="0">
                  <a:pos x="55" y="6"/>
                </a:cxn>
                <a:cxn ang="0">
                  <a:pos x="49" y="18"/>
                </a:cxn>
              </a:cxnLst>
              <a:rect l="0" t="0" r="r" b="b"/>
              <a:pathLst>
                <a:path w="57" h="431">
                  <a:moveTo>
                    <a:pt x="49" y="18"/>
                  </a:moveTo>
                  <a:cubicBezTo>
                    <a:pt x="0" y="133"/>
                    <a:pt x="5" y="298"/>
                    <a:pt x="30" y="431"/>
                  </a:cubicBezTo>
                  <a:cubicBezTo>
                    <a:pt x="29" y="428"/>
                    <a:pt x="38" y="418"/>
                    <a:pt x="37" y="414"/>
                  </a:cubicBezTo>
                  <a:cubicBezTo>
                    <a:pt x="13" y="285"/>
                    <a:pt x="6" y="119"/>
                    <a:pt x="55" y="6"/>
                  </a:cubicBezTo>
                  <a:cubicBezTo>
                    <a:pt x="57" y="0"/>
                    <a:pt x="50" y="16"/>
                    <a:pt x="49"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7" name="Freeform 496"/>
            <p:cNvSpPr>
              <a:spLocks/>
            </p:cNvSpPr>
            <p:nvPr/>
          </p:nvSpPr>
          <p:spPr bwMode="auto">
            <a:xfrm>
              <a:off x="3373480"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4"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8" name="Freeform 497"/>
            <p:cNvSpPr>
              <a:spLocks/>
            </p:cNvSpPr>
            <p:nvPr/>
          </p:nvSpPr>
          <p:spPr bwMode="auto">
            <a:xfrm>
              <a:off x="3351567"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29"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09" name="Freeform 498"/>
            <p:cNvSpPr>
              <a:spLocks/>
            </p:cNvSpPr>
            <p:nvPr/>
          </p:nvSpPr>
          <p:spPr bwMode="auto">
            <a:xfrm>
              <a:off x="3417305"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2"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0" name="Freeform 499"/>
            <p:cNvSpPr>
              <a:spLocks/>
            </p:cNvSpPr>
            <p:nvPr/>
          </p:nvSpPr>
          <p:spPr bwMode="auto">
            <a:xfrm>
              <a:off x="3380328"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6"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1" name="Freeform 500"/>
            <p:cNvSpPr>
              <a:spLocks/>
            </p:cNvSpPr>
            <p:nvPr/>
          </p:nvSpPr>
          <p:spPr bwMode="auto">
            <a:xfrm>
              <a:off x="3457023" y="6047405"/>
              <a:ext cx="99978" cy="308945"/>
            </a:xfrm>
            <a:custGeom>
              <a:avLst/>
              <a:gdLst/>
              <a:ahLst/>
              <a:cxnLst>
                <a:cxn ang="0">
                  <a:pos x="63" y="13"/>
                </a:cxn>
                <a:cxn ang="0">
                  <a:pos x="38" y="315"/>
                </a:cxn>
                <a:cxn ang="0">
                  <a:pos x="47" y="303"/>
                </a:cxn>
                <a:cxn ang="0">
                  <a:pos x="69" y="5"/>
                </a:cxn>
                <a:cxn ang="0">
                  <a:pos x="63" y="13"/>
                </a:cxn>
              </a:cxnLst>
              <a:rect l="0" t="0" r="r" b="b"/>
              <a:pathLst>
                <a:path w="73" h="315">
                  <a:moveTo>
                    <a:pt x="63" y="13"/>
                  </a:moveTo>
                  <a:cubicBezTo>
                    <a:pt x="0" y="97"/>
                    <a:pt x="6" y="218"/>
                    <a:pt x="38" y="315"/>
                  </a:cubicBezTo>
                  <a:cubicBezTo>
                    <a:pt x="37" y="312"/>
                    <a:pt x="48" y="305"/>
                    <a:pt x="47" y="303"/>
                  </a:cubicBezTo>
                  <a:cubicBezTo>
                    <a:pt x="16" y="209"/>
                    <a:pt x="8" y="87"/>
                    <a:pt x="69" y="5"/>
                  </a:cubicBezTo>
                  <a:cubicBezTo>
                    <a:pt x="73" y="0"/>
                    <a:pt x="64" y="12"/>
                    <a:pt x="63"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2" name="Freeform 501"/>
            <p:cNvSpPr>
              <a:spLocks/>
            </p:cNvSpPr>
            <p:nvPr/>
          </p:nvSpPr>
          <p:spPr bwMode="auto">
            <a:xfrm>
              <a:off x="3309111"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3" name="Freeform 502"/>
            <p:cNvSpPr>
              <a:spLocks/>
            </p:cNvSpPr>
            <p:nvPr/>
          </p:nvSpPr>
          <p:spPr bwMode="auto">
            <a:xfrm>
              <a:off x="3369371" y="5965021"/>
              <a:ext cx="115042"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4" name="Freeform 503"/>
            <p:cNvSpPr>
              <a:spLocks/>
            </p:cNvSpPr>
            <p:nvPr/>
          </p:nvSpPr>
          <p:spPr bwMode="auto">
            <a:xfrm>
              <a:off x="2472312" y="6018964"/>
              <a:ext cx="157499" cy="337386"/>
            </a:xfrm>
            <a:custGeom>
              <a:avLst/>
              <a:gdLst/>
              <a:ahLst/>
              <a:cxnLst>
                <a:cxn ang="0">
                  <a:pos x="14" y="13"/>
                </a:cxn>
                <a:cxn ang="0">
                  <a:pos x="97" y="344"/>
                </a:cxn>
                <a:cxn ang="0">
                  <a:pos x="85" y="332"/>
                </a:cxn>
                <a:cxn ang="0">
                  <a:pos x="5" y="5"/>
                </a:cxn>
                <a:cxn ang="0">
                  <a:pos x="14" y="13"/>
                </a:cxn>
              </a:cxnLst>
              <a:rect l="0" t="0" r="r" b="b"/>
              <a:pathLst>
                <a:path w="115" h="344">
                  <a:moveTo>
                    <a:pt x="14" y="13"/>
                  </a:moveTo>
                  <a:cubicBezTo>
                    <a:pt x="99" y="93"/>
                    <a:pt x="115" y="228"/>
                    <a:pt x="97" y="344"/>
                  </a:cubicBezTo>
                  <a:cubicBezTo>
                    <a:pt x="97" y="341"/>
                    <a:pt x="84" y="335"/>
                    <a:pt x="85" y="332"/>
                  </a:cubicBezTo>
                  <a:cubicBezTo>
                    <a:pt x="102" y="220"/>
                    <a:pt x="89" y="83"/>
                    <a:pt x="5" y="5"/>
                  </a:cubicBezTo>
                  <a:cubicBezTo>
                    <a:pt x="0" y="0"/>
                    <a:pt x="12" y="11"/>
                    <a:pt x="14"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5" name="Freeform 504"/>
            <p:cNvSpPr>
              <a:spLocks/>
            </p:cNvSpPr>
            <p:nvPr/>
          </p:nvSpPr>
          <p:spPr bwMode="auto">
            <a:xfrm>
              <a:off x="2521616" y="6047405"/>
              <a:ext cx="99977" cy="308945"/>
            </a:xfrm>
            <a:custGeom>
              <a:avLst/>
              <a:gdLst/>
              <a:ahLst/>
              <a:cxnLst>
                <a:cxn ang="0">
                  <a:pos x="10" y="13"/>
                </a:cxn>
                <a:cxn ang="0">
                  <a:pos x="35" y="315"/>
                </a:cxn>
                <a:cxn ang="0">
                  <a:pos x="26" y="303"/>
                </a:cxn>
                <a:cxn ang="0">
                  <a:pos x="4" y="5"/>
                </a:cxn>
                <a:cxn ang="0">
                  <a:pos x="10" y="13"/>
                </a:cxn>
              </a:cxnLst>
              <a:rect l="0" t="0" r="r" b="b"/>
              <a:pathLst>
                <a:path w="73" h="315">
                  <a:moveTo>
                    <a:pt x="10" y="13"/>
                  </a:moveTo>
                  <a:cubicBezTo>
                    <a:pt x="73" y="97"/>
                    <a:pt x="67" y="218"/>
                    <a:pt x="35" y="315"/>
                  </a:cubicBezTo>
                  <a:cubicBezTo>
                    <a:pt x="36" y="312"/>
                    <a:pt x="25" y="305"/>
                    <a:pt x="26" y="303"/>
                  </a:cubicBezTo>
                  <a:cubicBezTo>
                    <a:pt x="57" y="209"/>
                    <a:pt x="65" y="87"/>
                    <a:pt x="4" y="5"/>
                  </a:cubicBezTo>
                  <a:cubicBezTo>
                    <a:pt x="0" y="0"/>
                    <a:pt x="9" y="12"/>
                    <a:pt x="10"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6" name="Freeform 505"/>
            <p:cNvSpPr>
              <a:spLocks/>
            </p:cNvSpPr>
            <p:nvPr/>
          </p:nvSpPr>
          <p:spPr bwMode="auto">
            <a:xfrm>
              <a:off x="2440812" y="6069964"/>
              <a:ext cx="145172" cy="286386"/>
            </a:xfrm>
            <a:custGeom>
              <a:avLst/>
              <a:gdLst/>
              <a:ahLst/>
              <a:cxnLst>
                <a:cxn ang="0">
                  <a:pos x="13" y="11"/>
                </a:cxn>
                <a:cxn ang="0">
                  <a:pos x="90" y="292"/>
                </a:cxn>
                <a:cxn ang="0">
                  <a:pos x="78" y="282"/>
                </a:cxn>
                <a:cxn ang="0">
                  <a:pos x="5" y="4"/>
                </a:cxn>
                <a:cxn ang="0">
                  <a:pos x="13" y="11"/>
                </a:cxn>
              </a:cxnLst>
              <a:rect l="0" t="0" r="r" b="b"/>
              <a:pathLst>
                <a:path w="106" h="292">
                  <a:moveTo>
                    <a:pt x="13" y="11"/>
                  </a:moveTo>
                  <a:cubicBezTo>
                    <a:pt x="92" y="79"/>
                    <a:pt x="106" y="194"/>
                    <a:pt x="90" y="292"/>
                  </a:cubicBezTo>
                  <a:cubicBezTo>
                    <a:pt x="90" y="289"/>
                    <a:pt x="78" y="285"/>
                    <a:pt x="78" y="282"/>
                  </a:cubicBezTo>
                  <a:cubicBezTo>
                    <a:pt x="94" y="187"/>
                    <a:pt x="82" y="70"/>
                    <a:pt x="5" y="4"/>
                  </a:cubicBezTo>
                  <a:cubicBezTo>
                    <a:pt x="0" y="0"/>
                    <a:pt x="11" y="10"/>
                    <a:pt x="13" y="11"/>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7" name="Freeform 506"/>
            <p:cNvSpPr>
              <a:spLocks/>
            </p:cNvSpPr>
            <p:nvPr/>
          </p:nvSpPr>
          <p:spPr bwMode="auto">
            <a:xfrm>
              <a:off x="2499703" y="5933636"/>
              <a:ext cx="78064" cy="422714"/>
            </a:xfrm>
            <a:custGeom>
              <a:avLst/>
              <a:gdLst/>
              <a:ahLst/>
              <a:cxnLst>
                <a:cxn ang="0">
                  <a:pos x="50" y="18"/>
                </a:cxn>
                <a:cxn ang="0">
                  <a:pos x="30" y="431"/>
                </a:cxn>
                <a:cxn ang="0">
                  <a:pos x="37" y="414"/>
                </a:cxn>
                <a:cxn ang="0">
                  <a:pos x="55" y="6"/>
                </a:cxn>
                <a:cxn ang="0">
                  <a:pos x="50" y="18"/>
                </a:cxn>
              </a:cxnLst>
              <a:rect l="0" t="0" r="r" b="b"/>
              <a:pathLst>
                <a:path w="57" h="431">
                  <a:moveTo>
                    <a:pt x="50" y="18"/>
                  </a:moveTo>
                  <a:cubicBezTo>
                    <a:pt x="0" y="133"/>
                    <a:pt x="5" y="298"/>
                    <a:pt x="30" y="431"/>
                  </a:cubicBezTo>
                  <a:cubicBezTo>
                    <a:pt x="29" y="428"/>
                    <a:pt x="38" y="418"/>
                    <a:pt x="37" y="414"/>
                  </a:cubicBezTo>
                  <a:cubicBezTo>
                    <a:pt x="13" y="285"/>
                    <a:pt x="7" y="119"/>
                    <a:pt x="55" y="6"/>
                  </a:cubicBezTo>
                  <a:cubicBezTo>
                    <a:pt x="57" y="0"/>
                    <a:pt x="50" y="16"/>
                    <a:pt x="50" y="1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8" name="Freeform 507"/>
            <p:cNvSpPr>
              <a:spLocks/>
            </p:cNvSpPr>
            <p:nvPr/>
          </p:nvSpPr>
          <p:spPr bwMode="auto">
            <a:xfrm>
              <a:off x="2606528" y="6161175"/>
              <a:ext cx="64369" cy="195175"/>
            </a:xfrm>
            <a:custGeom>
              <a:avLst/>
              <a:gdLst/>
              <a:ahLst/>
              <a:cxnLst>
                <a:cxn ang="0">
                  <a:pos x="5" y="7"/>
                </a:cxn>
                <a:cxn ang="0">
                  <a:pos x="40" y="199"/>
                </a:cxn>
                <a:cxn ang="0">
                  <a:pos x="35" y="192"/>
                </a:cxn>
                <a:cxn ang="0">
                  <a:pos x="2" y="3"/>
                </a:cxn>
                <a:cxn ang="0">
                  <a:pos x="5" y="7"/>
                </a:cxn>
              </a:cxnLst>
              <a:rect l="0" t="0" r="r" b="b"/>
              <a:pathLst>
                <a:path w="47" h="199">
                  <a:moveTo>
                    <a:pt x="5" y="7"/>
                  </a:moveTo>
                  <a:cubicBezTo>
                    <a:pt x="41" y="53"/>
                    <a:pt x="47" y="132"/>
                    <a:pt x="40" y="199"/>
                  </a:cubicBezTo>
                  <a:cubicBezTo>
                    <a:pt x="40" y="197"/>
                    <a:pt x="35" y="194"/>
                    <a:pt x="35" y="192"/>
                  </a:cubicBezTo>
                  <a:cubicBezTo>
                    <a:pt x="42" y="127"/>
                    <a:pt x="36" y="48"/>
                    <a:pt x="2" y="3"/>
                  </a:cubicBezTo>
                  <a:cubicBezTo>
                    <a:pt x="0" y="0"/>
                    <a:pt x="5" y="6"/>
                    <a:pt x="5" y="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19" name="Freeform 508"/>
            <p:cNvSpPr>
              <a:spLocks/>
            </p:cNvSpPr>
            <p:nvPr/>
          </p:nvSpPr>
          <p:spPr bwMode="auto">
            <a:xfrm>
              <a:off x="2584615" y="5999348"/>
              <a:ext cx="78065" cy="357002"/>
            </a:xfrm>
            <a:custGeom>
              <a:avLst/>
              <a:gdLst/>
              <a:ahLst/>
              <a:cxnLst>
                <a:cxn ang="0">
                  <a:pos x="49" y="15"/>
                </a:cxn>
                <a:cxn ang="0">
                  <a:pos x="30" y="364"/>
                </a:cxn>
                <a:cxn ang="0">
                  <a:pos x="37" y="350"/>
                </a:cxn>
                <a:cxn ang="0">
                  <a:pos x="54" y="5"/>
                </a:cxn>
                <a:cxn ang="0">
                  <a:pos x="49" y="15"/>
                </a:cxn>
              </a:cxnLst>
              <a:rect l="0" t="0" r="r" b="b"/>
              <a:pathLst>
                <a:path w="57" h="364">
                  <a:moveTo>
                    <a:pt x="49" y="15"/>
                  </a:moveTo>
                  <a:cubicBezTo>
                    <a:pt x="0" y="112"/>
                    <a:pt x="5" y="251"/>
                    <a:pt x="30" y="364"/>
                  </a:cubicBezTo>
                  <a:cubicBezTo>
                    <a:pt x="30" y="361"/>
                    <a:pt x="38" y="353"/>
                    <a:pt x="37" y="350"/>
                  </a:cubicBezTo>
                  <a:cubicBezTo>
                    <a:pt x="13" y="241"/>
                    <a:pt x="6" y="100"/>
                    <a:pt x="54" y="5"/>
                  </a:cubicBezTo>
                  <a:cubicBezTo>
                    <a:pt x="57" y="0"/>
                    <a:pt x="50" y="13"/>
                    <a:pt x="49" y="15"/>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0" name="Freeform 509"/>
            <p:cNvSpPr>
              <a:spLocks/>
            </p:cNvSpPr>
            <p:nvPr/>
          </p:nvSpPr>
          <p:spPr bwMode="auto">
            <a:xfrm>
              <a:off x="2650353" y="5965021"/>
              <a:ext cx="115043" cy="391329"/>
            </a:xfrm>
            <a:custGeom>
              <a:avLst/>
              <a:gdLst/>
              <a:ahLst/>
              <a:cxnLst>
                <a:cxn ang="0">
                  <a:pos x="74" y="14"/>
                </a:cxn>
                <a:cxn ang="0">
                  <a:pos x="13" y="399"/>
                </a:cxn>
                <a:cxn ang="0">
                  <a:pos x="22" y="386"/>
                </a:cxn>
                <a:cxn ang="0">
                  <a:pos x="80" y="5"/>
                </a:cxn>
                <a:cxn ang="0">
                  <a:pos x="74" y="14"/>
                </a:cxn>
              </a:cxnLst>
              <a:rect l="0" t="0" r="r" b="b"/>
              <a:pathLst>
                <a:path w="84" h="399">
                  <a:moveTo>
                    <a:pt x="74" y="14"/>
                  </a:moveTo>
                  <a:cubicBezTo>
                    <a:pt x="11" y="107"/>
                    <a:pt x="0" y="265"/>
                    <a:pt x="13" y="399"/>
                  </a:cubicBezTo>
                  <a:cubicBezTo>
                    <a:pt x="13" y="396"/>
                    <a:pt x="23" y="389"/>
                    <a:pt x="22" y="386"/>
                  </a:cubicBezTo>
                  <a:cubicBezTo>
                    <a:pt x="10" y="255"/>
                    <a:pt x="19" y="96"/>
                    <a:pt x="80" y="5"/>
                  </a:cubicBezTo>
                  <a:cubicBezTo>
                    <a:pt x="84" y="0"/>
                    <a:pt x="75" y="13"/>
                    <a:pt x="74"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1" name="Freeform 510"/>
            <p:cNvSpPr>
              <a:spLocks/>
            </p:cNvSpPr>
            <p:nvPr/>
          </p:nvSpPr>
          <p:spPr bwMode="auto">
            <a:xfrm>
              <a:off x="2613376" y="6011118"/>
              <a:ext cx="65739" cy="345232"/>
            </a:xfrm>
            <a:custGeom>
              <a:avLst/>
              <a:gdLst/>
              <a:ahLst/>
              <a:cxnLst>
                <a:cxn ang="0">
                  <a:pos x="42" y="12"/>
                </a:cxn>
                <a:cxn ang="0">
                  <a:pos x="7" y="352"/>
                </a:cxn>
                <a:cxn ang="0">
                  <a:pos x="13" y="340"/>
                </a:cxn>
                <a:cxn ang="0">
                  <a:pos x="46" y="4"/>
                </a:cxn>
                <a:cxn ang="0">
                  <a:pos x="42" y="12"/>
                </a:cxn>
              </a:cxnLst>
              <a:rect l="0" t="0" r="r" b="b"/>
              <a:pathLst>
                <a:path w="48" h="352">
                  <a:moveTo>
                    <a:pt x="42" y="12"/>
                  </a:moveTo>
                  <a:cubicBezTo>
                    <a:pt x="7" y="94"/>
                    <a:pt x="0" y="233"/>
                    <a:pt x="7" y="352"/>
                  </a:cubicBezTo>
                  <a:cubicBezTo>
                    <a:pt x="7" y="349"/>
                    <a:pt x="13" y="343"/>
                    <a:pt x="13" y="340"/>
                  </a:cubicBezTo>
                  <a:cubicBezTo>
                    <a:pt x="5" y="225"/>
                    <a:pt x="11" y="84"/>
                    <a:pt x="46" y="4"/>
                  </a:cubicBezTo>
                  <a:cubicBezTo>
                    <a:pt x="48" y="0"/>
                    <a:pt x="43" y="11"/>
                    <a:pt x="42" y="1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2" name="Freeform 511"/>
            <p:cNvSpPr>
              <a:spLocks/>
            </p:cNvSpPr>
            <p:nvPr/>
          </p:nvSpPr>
          <p:spPr bwMode="auto">
            <a:xfrm>
              <a:off x="2691441" y="6047405"/>
              <a:ext cx="98608" cy="308945"/>
            </a:xfrm>
            <a:custGeom>
              <a:avLst/>
              <a:gdLst/>
              <a:ahLst/>
              <a:cxnLst>
                <a:cxn ang="0">
                  <a:pos x="62" y="13"/>
                </a:cxn>
                <a:cxn ang="0">
                  <a:pos x="37" y="315"/>
                </a:cxn>
                <a:cxn ang="0">
                  <a:pos x="46" y="303"/>
                </a:cxn>
                <a:cxn ang="0">
                  <a:pos x="68" y="5"/>
                </a:cxn>
                <a:cxn ang="0">
                  <a:pos x="62" y="13"/>
                </a:cxn>
              </a:cxnLst>
              <a:rect l="0" t="0" r="r" b="b"/>
              <a:pathLst>
                <a:path w="72" h="315">
                  <a:moveTo>
                    <a:pt x="62" y="13"/>
                  </a:moveTo>
                  <a:cubicBezTo>
                    <a:pt x="0" y="97"/>
                    <a:pt x="5" y="218"/>
                    <a:pt x="37" y="315"/>
                  </a:cubicBezTo>
                  <a:cubicBezTo>
                    <a:pt x="36" y="312"/>
                    <a:pt x="47" y="305"/>
                    <a:pt x="46" y="303"/>
                  </a:cubicBezTo>
                  <a:cubicBezTo>
                    <a:pt x="15" y="209"/>
                    <a:pt x="7" y="87"/>
                    <a:pt x="68" y="5"/>
                  </a:cubicBezTo>
                  <a:cubicBezTo>
                    <a:pt x="72" y="0"/>
                    <a:pt x="63" y="12"/>
                    <a:pt x="62" y="1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3" name="Freeform 512"/>
            <p:cNvSpPr>
              <a:spLocks/>
            </p:cNvSpPr>
            <p:nvPr/>
          </p:nvSpPr>
          <p:spPr bwMode="auto">
            <a:xfrm>
              <a:off x="2542159" y="5971887"/>
              <a:ext cx="78065" cy="384463"/>
            </a:xfrm>
            <a:custGeom>
              <a:avLst/>
              <a:gdLst/>
              <a:ahLst/>
              <a:cxnLst>
                <a:cxn ang="0">
                  <a:pos x="8" y="16"/>
                </a:cxn>
                <a:cxn ang="0">
                  <a:pos x="28" y="392"/>
                </a:cxn>
                <a:cxn ang="0">
                  <a:pos x="21" y="377"/>
                </a:cxn>
                <a:cxn ang="0">
                  <a:pos x="3" y="5"/>
                </a:cxn>
                <a:cxn ang="0">
                  <a:pos x="8" y="16"/>
                </a:cxn>
              </a:cxnLst>
              <a:rect l="0" t="0" r="r" b="b"/>
              <a:pathLst>
                <a:path w="57" h="392">
                  <a:moveTo>
                    <a:pt x="8" y="16"/>
                  </a:moveTo>
                  <a:cubicBezTo>
                    <a:pt x="57" y="121"/>
                    <a:pt x="53" y="271"/>
                    <a:pt x="28" y="392"/>
                  </a:cubicBezTo>
                  <a:cubicBezTo>
                    <a:pt x="29" y="389"/>
                    <a:pt x="20" y="380"/>
                    <a:pt x="21" y="377"/>
                  </a:cubicBezTo>
                  <a:cubicBezTo>
                    <a:pt x="45" y="259"/>
                    <a:pt x="51" y="108"/>
                    <a:pt x="3" y="5"/>
                  </a:cubicBezTo>
                  <a:cubicBezTo>
                    <a:pt x="0" y="0"/>
                    <a:pt x="7" y="14"/>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4" name="Freeform 513"/>
            <p:cNvSpPr>
              <a:spLocks/>
            </p:cNvSpPr>
            <p:nvPr/>
          </p:nvSpPr>
          <p:spPr bwMode="auto">
            <a:xfrm>
              <a:off x="2602420" y="5965021"/>
              <a:ext cx="115043" cy="391329"/>
            </a:xfrm>
            <a:custGeom>
              <a:avLst/>
              <a:gdLst/>
              <a:ahLst/>
              <a:cxnLst>
                <a:cxn ang="0">
                  <a:pos x="10" y="14"/>
                </a:cxn>
                <a:cxn ang="0">
                  <a:pos x="71" y="399"/>
                </a:cxn>
                <a:cxn ang="0">
                  <a:pos x="62" y="386"/>
                </a:cxn>
                <a:cxn ang="0">
                  <a:pos x="4" y="5"/>
                </a:cxn>
                <a:cxn ang="0">
                  <a:pos x="10" y="14"/>
                </a:cxn>
              </a:cxnLst>
              <a:rect l="0" t="0" r="r" b="b"/>
              <a:pathLst>
                <a:path w="84" h="399">
                  <a:moveTo>
                    <a:pt x="10" y="14"/>
                  </a:moveTo>
                  <a:cubicBezTo>
                    <a:pt x="72" y="107"/>
                    <a:pt x="84" y="265"/>
                    <a:pt x="71" y="399"/>
                  </a:cubicBezTo>
                  <a:cubicBezTo>
                    <a:pt x="71" y="396"/>
                    <a:pt x="61" y="389"/>
                    <a:pt x="62" y="386"/>
                  </a:cubicBezTo>
                  <a:cubicBezTo>
                    <a:pt x="74" y="255"/>
                    <a:pt x="65" y="96"/>
                    <a:pt x="4" y="5"/>
                  </a:cubicBezTo>
                  <a:cubicBezTo>
                    <a:pt x="0" y="0"/>
                    <a:pt x="9" y="13"/>
                    <a:pt x="10" y="1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5" name="Freeform 514"/>
            <p:cNvSpPr>
              <a:spLocks/>
            </p:cNvSpPr>
            <p:nvPr/>
          </p:nvSpPr>
          <p:spPr bwMode="auto">
            <a:xfrm>
              <a:off x="2277834" y="5717866"/>
              <a:ext cx="279390" cy="638484"/>
            </a:xfrm>
            <a:custGeom>
              <a:avLst/>
              <a:gdLst/>
              <a:ahLst/>
              <a:cxnLst>
                <a:cxn ang="0">
                  <a:pos x="24" y="23"/>
                </a:cxn>
                <a:cxn ang="0">
                  <a:pos x="172" y="651"/>
                </a:cxn>
                <a:cxn ang="0">
                  <a:pos x="150" y="629"/>
                </a:cxn>
                <a:cxn ang="0">
                  <a:pos x="9" y="8"/>
                </a:cxn>
                <a:cxn ang="0">
                  <a:pos x="24" y="23"/>
                </a:cxn>
              </a:cxnLst>
              <a:rect l="0" t="0" r="r" b="b"/>
              <a:pathLst>
                <a:path w="204" h="651">
                  <a:moveTo>
                    <a:pt x="24" y="23"/>
                  </a:moveTo>
                  <a:cubicBezTo>
                    <a:pt x="176" y="174"/>
                    <a:pt x="204" y="432"/>
                    <a:pt x="172" y="651"/>
                  </a:cubicBezTo>
                  <a:cubicBezTo>
                    <a:pt x="173" y="645"/>
                    <a:pt x="149" y="635"/>
                    <a:pt x="150" y="629"/>
                  </a:cubicBezTo>
                  <a:cubicBezTo>
                    <a:pt x="181" y="417"/>
                    <a:pt x="157" y="156"/>
                    <a:pt x="9" y="8"/>
                  </a:cubicBezTo>
                  <a:cubicBezTo>
                    <a:pt x="0" y="0"/>
                    <a:pt x="22"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6" name="Freeform 515"/>
            <p:cNvSpPr>
              <a:spLocks/>
            </p:cNvSpPr>
            <p:nvPr/>
          </p:nvSpPr>
          <p:spPr bwMode="auto">
            <a:xfrm>
              <a:off x="2531202" y="5583500"/>
              <a:ext cx="125999" cy="772850"/>
            </a:xfrm>
            <a:custGeom>
              <a:avLst/>
              <a:gdLst/>
              <a:ahLst/>
              <a:cxnLst>
                <a:cxn ang="0">
                  <a:pos x="11" y="29"/>
                </a:cxn>
                <a:cxn ang="0">
                  <a:pos x="78" y="788"/>
                </a:cxn>
                <a:cxn ang="0">
                  <a:pos x="68" y="762"/>
                </a:cxn>
                <a:cxn ang="0">
                  <a:pos x="4" y="10"/>
                </a:cxn>
                <a:cxn ang="0">
                  <a:pos x="11" y="29"/>
                </a:cxn>
              </a:cxnLst>
              <a:rect l="0" t="0" r="r" b="b"/>
              <a:pathLst>
                <a:path w="92" h="788">
                  <a:moveTo>
                    <a:pt x="11" y="29"/>
                  </a:moveTo>
                  <a:cubicBezTo>
                    <a:pt x="80" y="212"/>
                    <a:pt x="92" y="523"/>
                    <a:pt x="78" y="788"/>
                  </a:cubicBezTo>
                  <a:cubicBezTo>
                    <a:pt x="78" y="781"/>
                    <a:pt x="67" y="769"/>
                    <a:pt x="68" y="762"/>
                  </a:cubicBezTo>
                  <a:cubicBezTo>
                    <a:pt x="82" y="505"/>
                    <a:pt x="71" y="189"/>
                    <a:pt x="4" y="10"/>
                  </a:cubicBezTo>
                  <a:cubicBezTo>
                    <a:pt x="0" y="0"/>
                    <a:pt x="10" y="26"/>
                    <a:pt x="11"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7" name="Freeform 516"/>
            <p:cNvSpPr>
              <a:spLocks/>
            </p:cNvSpPr>
            <p:nvPr/>
          </p:nvSpPr>
          <p:spPr bwMode="auto">
            <a:xfrm>
              <a:off x="3006439" y="5717866"/>
              <a:ext cx="278020" cy="638484"/>
            </a:xfrm>
            <a:custGeom>
              <a:avLst/>
              <a:gdLst/>
              <a:ahLst/>
              <a:cxnLst>
                <a:cxn ang="0">
                  <a:pos x="24" y="23"/>
                </a:cxn>
                <a:cxn ang="0">
                  <a:pos x="172" y="651"/>
                </a:cxn>
                <a:cxn ang="0">
                  <a:pos x="150" y="629"/>
                </a:cxn>
                <a:cxn ang="0">
                  <a:pos x="8" y="8"/>
                </a:cxn>
                <a:cxn ang="0">
                  <a:pos x="24" y="23"/>
                </a:cxn>
              </a:cxnLst>
              <a:rect l="0" t="0" r="r" b="b"/>
              <a:pathLst>
                <a:path w="203" h="651">
                  <a:moveTo>
                    <a:pt x="24" y="23"/>
                  </a:moveTo>
                  <a:cubicBezTo>
                    <a:pt x="176" y="174"/>
                    <a:pt x="203" y="432"/>
                    <a:pt x="172" y="651"/>
                  </a:cubicBezTo>
                  <a:cubicBezTo>
                    <a:pt x="172" y="645"/>
                    <a:pt x="149" y="635"/>
                    <a:pt x="150" y="629"/>
                  </a:cubicBezTo>
                  <a:cubicBezTo>
                    <a:pt x="180" y="417"/>
                    <a:pt x="156" y="156"/>
                    <a:pt x="8" y="8"/>
                  </a:cubicBezTo>
                  <a:cubicBezTo>
                    <a:pt x="0" y="0"/>
                    <a:pt x="21" y="20"/>
                    <a:pt x="24"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8" name="Freeform 517"/>
            <p:cNvSpPr>
              <a:spLocks/>
            </p:cNvSpPr>
            <p:nvPr/>
          </p:nvSpPr>
          <p:spPr bwMode="auto">
            <a:xfrm>
              <a:off x="2168270" y="5583500"/>
              <a:ext cx="124630" cy="772850"/>
            </a:xfrm>
            <a:custGeom>
              <a:avLst/>
              <a:gdLst/>
              <a:ahLst/>
              <a:cxnLst>
                <a:cxn ang="0">
                  <a:pos x="10" y="29"/>
                </a:cxn>
                <a:cxn ang="0">
                  <a:pos x="77" y="788"/>
                </a:cxn>
                <a:cxn ang="0">
                  <a:pos x="67" y="762"/>
                </a:cxn>
                <a:cxn ang="0">
                  <a:pos x="3" y="10"/>
                </a:cxn>
                <a:cxn ang="0">
                  <a:pos x="10" y="29"/>
                </a:cxn>
              </a:cxnLst>
              <a:rect l="0" t="0" r="r" b="b"/>
              <a:pathLst>
                <a:path w="91" h="788">
                  <a:moveTo>
                    <a:pt x="10" y="29"/>
                  </a:moveTo>
                  <a:cubicBezTo>
                    <a:pt x="79" y="212"/>
                    <a:pt x="91" y="523"/>
                    <a:pt x="77" y="788"/>
                  </a:cubicBezTo>
                  <a:cubicBezTo>
                    <a:pt x="77" y="781"/>
                    <a:pt x="67" y="769"/>
                    <a:pt x="67" y="762"/>
                  </a:cubicBezTo>
                  <a:cubicBezTo>
                    <a:pt x="81" y="505"/>
                    <a:pt x="70" y="189"/>
                    <a:pt x="3" y="10"/>
                  </a:cubicBezTo>
                  <a:cubicBezTo>
                    <a:pt x="0" y="0"/>
                    <a:pt x="9" y="26"/>
                    <a:pt x="10"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29" name="Freeform 518"/>
            <p:cNvSpPr>
              <a:spLocks/>
            </p:cNvSpPr>
            <p:nvPr/>
          </p:nvSpPr>
          <p:spPr bwMode="auto">
            <a:xfrm>
              <a:off x="1782054" y="5666865"/>
              <a:ext cx="191739" cy="689485"/>
            </a:xfrm>
            <a:custGeom>
              <a:avLst/>
              <a:gdLst/>
              <a:ahLst/>
              <a:cxnLst>
                <a:cxn ang="0">
                  <a:pos x="19" y="29"/>
                </a:cxn>
                <a:cxn ang="0">
                  <a:pos x="67" y="703"/>
                </a:cxn>
                <a:cxn ang="0">
                  <a:pos x="50" y="676"/>
                </a:cxn>
                <a:cxn ang="0">
                  <a:pos x="7" y="10"/>
                </a:cxn>
                <a:cxn ang="0">
                  <a:pos x="19" y="29"/>
                </a:cxn>
              </a:cxnLst>
              <a:rect l="0" t="0" r="r" b="b"/>
              <a:pathLst>
                <a:path w="140" h="703">
                  <a:moveTo>
                    <a:pt x="19" y="29"/>
                  </a:moveTo>
                  <a:cubicBezTo>
                    <a:pt x="140" y="216"/>
                    <a:pt x="128" y="485"/>
                    <a:pt x="67" y="703"/>
                  </a:cubicBezTo>
                  <a:cubicBezTo>
                    <a:pt x="69" y="697"/>
                    <a:pt x="48" y="682"/>
                    <a:pt x="50" y="676"/>
                  </a:cubicBezTo>
                  <a:cubicBezTo>
                    <a:pt x="109" y="465"/>
                    <a:pt x="124" y="193"/>
                    <a:pt x="7" y="10"/>
                  </a:cubicBezTo>
                  <a:cubicBezTo>
                    <a:pt x="0" y="0"/>
                    <a:pt x="17" y="26"/>
                    <a:pt x="1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0" name="Freeform 519"/>
            <p:cNvSpPr>
              <a:spLocks/>
            </p:cNvSpPr>
            <p:nvPr/>
          </p:nvSpPr>
          <p:spPr bwMode="auto">
            <a:xfrm>
              <a:off x="3200916" y="5481499"/>
              <a:ext cx="220499" cy="874851"/>
            </a:xfrm>
            <a:custGeom>
              <a:avLst/>
              <a:gdLst/>
              <a:ahLst/>
              <a:cxnLst>
                <a:cxn ang="0">
                  <a:pos x="142" y="32"/>
                </a:cxn>
                <a:cxn ang="0">
                  <a:pos x="25" y="892"/>
                </a:cxn>
                <a:cxn ang="0">
                  <a:pos x="42" y="862"/>
                </a:cxn>
                <a:cxn ang="0">
                  <a:pos x="154" y="11"/>
                </a:cxn>
                <a:cxn ang="0">
                  <a:pos x="142" y="32"/>
                </a:cxn>
              </a:cxnLst>
              <a:rect l="0" t="0" r="r" b="b"/>
              <a:pathLst>
                <a:path w="161" h="892">
                  <a:moveTo>
                    <a:pt x="142" y="32"/>
                  </a:moveTo>
                  <a:cubicBezTo>
                    <a:pt x="22" y="239"/>
                    <a:pt x="0" y="592"/>
                    <a:pt x="25" y="892"/>
                  </a:cubicBezTo>
                  <a:cubicBezTo>
                    <a:pt x="24" y="884"/>
                    <a:pt x="43" y="870"/>
                    <a:pt x="42"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1" name="Freeform 520"/>
            <p:cNvSpPr>
              <a:spLocks/>
            </p:cNvSpPr>
            <p:nvPr/>
          </p:nvSpPr>
          <p:spPr bwMode="auto">
            <a:xfrm>
              <a:off x="2836613" y="5481499"/>
              <a:ext cx="220499" cy="874851"/>
            </a:xfrm>
            <a:custGeom>
              <a:avLst/>
              <a:gdLst/>
              <a:ahLst/>
              <a:cxnLst>
                <a:cxn ang="0">
                  <a:pos x="142" y="32"/>
                </a:cxn>
                <a:cxn ang="0">
                  <a:pos x="25" y="892"/>
                </a:cxn>
                <a:cxn ang="0">
                  <a:pos x="43" y="862"/>
                </a:cxn>
                <a:cxn ang="0">
                  <a:pos x="154" y="11"/>
                </a:cxn>
                <a:cxn ang="0">
                  <a:pos x="142" y="32"/>
                </a:cxn>
              </a:cxnLst>
              <a:rect l="0" t="0" r="r" b="b"/>
              <a:pathLst>
                <a:path w="161" h="892">
                  <a:moveTo>
                    <a:pt x="142" y="32"/>
                  </a:moveTo>
                  <a:cubicBezTo>
                    <a:pt x="22" y="239"/>
                    <a:pt x="0" y="592"/>
                    <a:pt x="25" y="892"/>
                  </a:cubicBezTo>
                  <a:cubicBezTo>
                    <a:pt x="25" y="884"/>
                    <a:pt x="43" y="870"/>
                    <a:pt x="43" y="862"/>
                  </a:cubicBezTo>
                  <a:cubicBezTo>
                    <a:pt x="18" y="571"/>
                    <a:pt x="37" y="214"/>
                    <a:pt x="154" y="11"/>
                  </a:cubicBezTo>
                  <a:cubicBezTo>
                    <a:pt x="161" y="0"/>
                    <a:pt x="144" y="29"/>
                    <a:pt x="142"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2" name="Freeform 521"/>
            <p:cNvSpPr>
              <a:spLocks/>
            </p:cNvSpPr>
            <p:nvPr/>
          </p:nvSpPr>
          <p:spPr bwMode="auto">
            <a:xfrm>
              <a:off x="2718832" y="5299075"/>
              <a:ext cx="99977" cy="1057275"/>
            </a:xfrm>
            <a:custGeom>
              <a:avLst/>
              <a:gdLst/>
              <a:ahLst/>
              <a:cxnLst>
                <a:cxn ang="0">
                  <a:pos x="64" y="38"/>
                </a:cxn>
                <a:cxn ang="0">
                  <a:pos x="12" y="1078"/>
                </a:cxn>
                <a:cxn ang="0">
                  <a:pos x="19" y="1042"/>
                </a:cxn>
                <a:cxn ang="0">
                  <a:pos x="70" y="13"/>
                </a:cxn>
                <a:cxn ang="0">
                  <a:pos x="64" y="38"/>
                </a:cxn>
              </a:cxnLst>
              <a:rect l="0" t="0" r="r" b="b"/>
              <a:pathLst>
                <a:path w="73" h="1078">
                  <a:moveTo>
                    <a:pt x="64" y="38"/>
                  </a:moveTo>
                  <a:cubicBezTo>
                    <a:pt x="10" y="289"/>
                    <a:pt x="0" y="715"/>
                    <a:pt x="12" y="1078"/>
                  </a:cubicBezTo>
                  <a:cubicBezTo>
                    <a:pt x="11" y="1069"/>
                    <a:pt x="20" y="1052"/>
                    <a:pt x="19" y="1042"/>
                  </a:cubicBezTo>
                  <a:cubicBezTo>
                    <a:pt x="9" y="690"/>
                    <a:pt x="17" y="258"/>
                    <a:pt x="70" y="13"/>
                  </a:cubicBezTo>
                  <a:cubicBezTo>
                    <a:pt x="73" y="0"/>
                    <a:pt x="65" y="34"/>
                    <a:pt x="64" y="3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3" name="Freeform 522"/>
            <p:cNvSpPr>
              <a:spLocks/>
            </p:cNvSpPr>
            <p:nvPr/>
          </p:nvSpPr>
          <p:spPr bwMode="auto">
            <a:xfrm>
              <a:off x="3413197" y="5411864"/>
              <a:ext cx="150651" cy="944486"/>
            </a:xfrm>
            <a:custGeom>
              <a:avLst/>
              <a:gdLst/>
              <a:ahLst/>
              <a:cxnLst>
                <a:cxn ang="0">
                  <a:pos x="95" y="40"/>
                </a:cxn>
                <a:cxn ang="0">
                  <a:pos x="57" y="963"/>
                </a:cxn>
                <a:cxn ang="0">
                  <a:pos x="70" y="926"/>
                </a:cxn>
                <a:cxn ang="0">
                  <a:pos x="104" y="14"/>
                </a:cxn>
                <a:cxn ang="0">
                  <a:pos x="95" y="40"/>
                </a:cxn>
              </a:cxnLst>
              <a:rect l="0" t="0" r="r" b="b"/>
              <a:pathLst>
                <a:path w="110" h="963">
                  <a:moveTo>
                    <a:pt x="95" y="40"/>
                  </a:moveTo>
                  <a:cubicBezTo>
                    <a:pt x="0" y="297"/>
                    <a:pt x="8" y="665"/>
                    <a:pt x="57" y="963"/>
                  </a:cubicBezTo>
                  <a:cubicBezTo>
                    <a:pt x="55" y="955"/>
                    <a:pt x="72" y="934"/>
                    <a:pt x="70" y="926"/>
                  </a:cubicBezTo>
                  <a:cubicBezTo>
                    <a:pt x="24" y="638"/>
                    <a:pt x="12" y="265"/>
                    <a:pt x="104" y="14"/>
                  </a:cubicBezTo>
                  <a:cubicBezTo>
                    <a:pt x="110" y="0"/>
                    <a:pt x="96" y="36"/>
                    <a:pt x="95" y="40"/>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4" name="Freeform 523"/>
            <p:cNvSpPr>
              <a:spLocks/>
            </p:cNvSpPr>
            <p:nvPr/>
          </p:nvSpPr>
          <p:spPr bwMode="auto">
            <a:xfrm>
              <a:off x="849386" y="5603115"/>
              <a:ext cx="220499" cy="753235"/>
            </a:xfrm>
            <a:custGeom>
              <a:avLst/>
              <a:gdLst/>
              <a:ahLst/>
              <a:cxnLst>
                <a:cxn ang="0">
                  <a:pos x="19" y="28"/>
                </a:cxn>
                <a:cxn ang="0">
                  <a:pos x="136" y="768"/>
                </a:cxn>
                <a:cxn ang="0">
                  <a:pos x="119" y="742"/>
                </a:cxn>
                <a:cxn ang="0">
                  <a:pos x="7" y="10"/>
                </a:cxn>
                <a:cxn ang="0">
                  <a:pos x="19" y="28"/>
                </a:cxn>
              </a:cxnLst>
              <a:rect l="0" t="0" r="r" b="b"/>
              <a:pathLst>
                <a:path w="161" h="768">
                  <a:moveTo>
                    <a:pt x="19" y="28"/>
                  </a:moveTo>
                  <a:cubicBezTo>
                    <a:pt x="139" y="206"/>
                    <a:pt x="161" y="509"/>
                    <a:pt x="136" y="768"/>
                  </a:cubicBezTo>
                  <a:cubicBezTo>
                    <a:pt x="137" y="761"/>
                    <a:pt x="118" y="749"/>
                    <a:pt x="119" y="742"/>
                  </a:cubicBezTo>
                  <a:cubicBezTo>
                    <a:pt x="143" y="492"/>
                    <a:pt x="124" y="184"/>
                    <a:pt x="7" y="10"/>
                  </a:cubicBezTo>
                  <a:cubicBezTo>
                    <a:pt x="0" y="0"/>
                    <a:pt x="17" y="25"/>
                    <a:pt x="19" y="28"/>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5" name="Freeform 524"/>
            <p:cNvSpPr>
              <a:spLocks/>
            </p:cNvSpPr>
            <p:nvPr/>
          </p:nvSpPr>
          <p:spPr bwMode="auto">
            <a:xfrm>
              <a:off x="530280" y="5666865"/>
              <a:ext cx="138325" cy="689485"/>
            </a:xfrm>
            <a:custGeom>
              <a:avLst/>
              <a:gdLst/>
              <a:ahLst/>
              <a:cxnLst>
                <a:cxn ang="0">
                  <a:pos x="14" y="29"/>
                </a:cxn>
                <a:cxn ang="0">
                  <a:pos x="49" y="703"/>
                </a:cxn>
                <a:cxn ang="0">
                  <a:pos x="36" y="676"/>
                </a:cxn>
                <a:cxn ang="0">
                  <a:pos x="5" y="10"/>
                </a:cxn>
                <a:cxn ang="0">
                  <a:pos x="14" y="29"/>
                </a:cxn>
              </a:cxnLst>
              <a:rect l="0" t="0" r="r" b="b"/>
              <a:pathLst>
                <a:path w="101" h="703">
                  <a:moveTo>
                    <a:pt x="14" y="29"/>
                  </a:moveTo>
                  <a:cubicBezTo>
                    <a:pt x="101" y="216"/>
                    <a:pt x="93" y="485"/>
                    <a:pt x="49" y="703"/>
                  </a:cubicBezTo>
                  <a:cubicBezTo>
                    <a:pt x="50" y="697"/>
                    <a:pt x="35" y="682"/>
                    <a:pt x="36" y="676"/>
                  </a:cubicBezTo>
                  <a:cubicBezTo>
                    <a:pt x="79" y="465"/>
                    <a:pt x="90" y="193"/>
                    <a:pt x="5" y="10"/>
                  </a:cubicBezTo>
                  <a:cubicBezTo>
                    <a:pt x="0" y="0"/>
                    <a:pt x="12" y="26"/>
                    <a:pt x="14"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6" name="Freeform 525"/>
            <p:cNvSpPr>
              <a:spLocks/>
            </p:cNvSpPr>
            <p:nvPr/>
          </p:nvSpPr>
          <p:spPr bwMode="auto">
            <a:xfrm>
              <a:off x="311150" y="5717866"/>
              <a:ext cx="204064" cy="638484"/>
            </a:xfrm>
            <a:custGeom>
              <a:avLst/>
              <a:gdLst/>
              <a:ahLst/>
              <a:cxnLst>
                <a:cxn ang="0">
                  <a:pos x="18" y="23"/>
                </a:cxn>
                <a:cxn ang="0">
                  <a:pos x="126" y="651"/>
                </a:cxn>
                <a:cxn ang="0">
                  <a:pos x="110" y="629"/>
                </a:cxn>
                <a:cxn ang="0">
                  <a:pos x="7" y="8"/>
                </a:cxn>
                <a:cxn ang="0">
                  <a:pos x="18" y="23"/>
                </a:cxn>
              </a:cxnLst>
              <a:rect l="0" t="0" r="r" b="b"/>
              <a:pathLst>
                <a:path w="149" h="651">
                  <a:moveTo>
                    <a:pt x="18" y="23"/>
                  </a:moveTo>
                  <a:cubicBezTo>
                    <a:pt x="129" y="174"/>
                    <a:pt x="149" y="432"/>
                    <a:pt x="126" y="651"/>
                  </a:cubicBezTo>
                  <a:cubicBezTo>
                    <a:pt x="126" y="645"/>
                    <a:pt x="109" y="635"/>
                    <a:pt x="110" y="629"/>
                  </a:cubicBezTo>
                  <a:cubicBezTo>
                    <a:pt x="132" y="417"/>
                    <a:pt x="115" y="156"/>
                    <a:pt x="7" y="8"/>
                  </a:cubicBezTo>
                  <a:cubicBezTo>
                    <a:pt x="0" y="0"/>
                    <a:pt x="16" y="20"/>
                    <a:pt x="18" y="23"/>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7" name="Freeform 526"/>
            <p:cNvSpPr>
              <a:spLocks/>
            </p:cNvSpPr>
            <p:nvPr/>
          </p:nvSpPr>
          <p:spPr bwMode="auto">
            <a:xfrm>
              <a:off x="1273949" y="5919906"/>
              <a:ext cx="91761" cy="436444"/>
            </a:xfrm>
            <a:custGeom>
              <a:avLst/>
              <a:gdLst/>
              <a:ahLst/>
              <a:cxnLst>
                <a:cxn ang="0">
                  <a:pos x="8" y="16"/>
                </a:cxn>
                <a:cxn ang="0">
                  <a:pos x="56" y="445"/>
                </a:cxn>
                <a:cxn ang="0">
                  <a:pos x="49" y="430"/>
                </a:cxn>
                <a:cxn ang="0">
                  <a:pos x="3" y="6"/>
                </a:cxn>
                <a:cxn ang="0">
                  <a:pos x="8" y="16"/>
                </a:cxn>
              </a:cxnLst>
              <a:rect l="0" t="0" r="r" b="b"/>
              <a:pathLst>
                <a:path w="67" h="445">
                  <a:moveTo>
                    <a:pt x="8" y="16"/>
                  </a:moveTo>
                  <a:cubicBezTo>
                    <a:pt x="58" y="120"/>
                    <a:pt x="67" y="295"/>
                    <a:pt x="56" y="445"/>
                  </a:cubicBezTo>
                  <a:cubicBezTo>
                    <a:pt x="57" y="441"/>
                    <a:pt x="49" y="434"/>
                    <a:pt x="49" y="430"/>
                  </a:cubicBezTo>
                  <a:cubicBezTo>
                    <a:pt x="59" y="285"/>
                    <a:pt x="51" y="107"/>
                    <a:pt x="3" y="6"/>
                  </a:cubicBezTo>
                  <a:cubicBezTo>
                    <a:pt x="0" y="0"/>
                    <a:pt x="7" y="15"/>
                    <a:pt x="8" y="16"/>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8" name="Freeform 527"/>
            <p:cNvSpPr>
              <a:spLocks/>
            </p:cNvSpPr>
            <p:nvPr/>
          </p:nvSpPr>
          <p:spPr bwMode="auto">
            <a:xfrm>
              <a:off x="1071255" y="5557999"/>
              <a:ext cx="108194" cy="798351"/>
            </a:xfrm>
            <a:custGeom>
              <a:avLst/>
              <a:gdLst/>
              <a:ahLst/>
              <a:cxnLst>
                <a:cxn ang="0">
                  <a:pos x="68" y="34"/>
                </a:cxn>
                <a:cxn ang="0">
                  <a:pos x="42" y="814"/>
                </a:cxn>
                <a:cxn ang="0">
                  <a:pos x="52" y="783"/>
                </a:cxn>
                <a:cxn ang="0">
                  <a:pos x="76" y="12"/>
                </a:cxn>
                <a:cxn ang="0">
                  <a:pos x="68" y="34"/>
                </a:cxn>
              </a:cxnLst>
              <a:rect l="0" t="0" r="r" b="b"/>
              <a:pathLst>
                <a:path w="79" h="814">
                  <a:moveTo>
                    <a:pt x="68" y="34"/>
                  </a:moveTo>
                  <a:cubicBezTo>
                    <a:pt x="0" y="251"/>
                    <a:pt x="6" y="562"/>
                    <a:pt x="42" y="814"/>
                  </a:cubicBezTo>
                  <a:cubicBezTo>
                    <a:pt x="41" y="808"/>
                    <a:pt x="53" y="789"/>
                    <a:pt x="52" y="783"/>
                  </a:cubicBezTo>
                  <a:cubicBezTo>
                    <a:pt x="18" y="539"/>
                    <a:pt x="8" y="224"/>
                    <a:pt x="76" y="12"/>
                  </a:cubicBezTo>
                  <a:cubicBezTo>
                    <a:pt x="79" y="0"/>
                    <a:pt x="70" y="30"/>
                    <a:pt x="68" y="34"/>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39" name="Freeform 528"/>
            <p:cNvSpPr>
              <a:spLocks/>
            </p:cNvSpPr>
            <p:nvPr/>
          </p:nvSpPr>
          <p:spPr bwMode="auto">
            <a:xfrm>
              <a:off x="1449252" y="5583500"/>
              <a:ext cx="91761" cy="772850"/>
            </a:xfrm>
            <a:custGeom>
              <a:avLst/>
              <a:gdLst/>
              <a:ahLst/>
              <a:cxnLst>
                <a:cxn ang="0">
                  <a:pos x="59" y="29"/>
                </a:cxn>
                <a:cxn ang="0">
                  <a:pos x="11" y="788"/>
                </a:cxn>
                <a:cxn ang="0">
                  <a:pos x="18" y="762"/>
                </a:cxn>
                <a:cxn ang="0">
                  <a:pos x="64" y="10"/>
                </a:cxn>
                <a:cxn ang="0">
                  <a:pos x="59" y="29"/>
                </a:cxn>
              </a:cxnLst>
              <a:rect l="0" t="0" r="r" b="b"/>
              <a:pathLst>
                <a:path w="67" h="788">
                  <a:moveTo>
                    <a:pt x="59" y="29"/>
                  </a:moveTo>
                  <a:cubicBezTo>
                    <a:pt x="9" y="212"/>
                    <a:pt x="0" y="523"/>
                    <a:pt x="11" y="788"/>
                  </a:cubicBezTo>
                  <a:cubicBezTo>
                    <a:pt x="10" y="781"/>
                    <a:pt x="18" y="769"/>
                    <a:pt x="18" y="762"/>
                  </a:cubicBezTo>
                  <a:cubicBezTo>
                    <a:pt x="8" y="505"/>
                    <a:pt x="16" y="189"/>
                    <a:pt x="64" y="10"/>
                  </a:cubicBezTo>
                  <a:cubicBezTo>
                    <a:pt x="67" y="0"/>
                    <a:pt x="60" y="26"/>
                    <a:pt x="59"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0" name="Freeform 529"/>
            <p:cNvSpPr>
              <a:spLocks/>
            </p:cNvSpPr>
            <p:nvPr/>
          </p:nvSpPr>
          <p:spPr bwMode="auto">
            <a:xfrm>
              <a:off x="1964206" y="5666865"/>
              <a:ext cx="138325" cy="689485"/>
            </a:xfrm>
            <a:custGeom>
              <a:avLst/>
              <a:gdLst/>
              <a:ahLst/>
              <a:cxnLst>
                <a:cxn ang="0">
                  <a:pos x="87" y="29"/>
                </a:cxn>
                <a:cxn ang="0">
                  <a:pos x="52" y="703"/>
                </a:cxn>
                <a:cxn ang="0">
                  <a:pos x="65" y="676"/>
                </a:cxn>
                <a:cxn ang="0">
                  <a:pos x="96" y="10"/>
                </a:cxn>
                <a:cxn ang="0">
                  <a:pos x="87" y="29"/>
                </a:cxn>
              </a:cxnLst>
              <a:rect l="0" t="0" r="r" b="b"/>
              <a:pathLst>
                <a:path w="101" h="703">
                  <a:moveTo>
                    <a:pt x="87" y="29"/>
                  </a:moveTo>
                  <a:cubicBezTo>
                    <a:pt x="0" y="216"/>
                    <a:pt x="8" y="485"/>
                    <a:pt x="52" y="703"/>
                  </a:cubicBezTo>
                  <a:cubicBezTo>
                    <a:pt x="51" y="697"/>
                    <a:pt x="66" y="682"/>
                    <a:pt x="65" y="676"/>
                  </a:cubicBezTo>
                  <a:cubicBezTo>
                    <a:pt x="22" y="465"/>
                    <a:pt x="11" y="193"/>
                    <a:pt x="96" y="10"/>
                  </a:cubicBezTo>
                  <a:cubicBezTo>
                    <a:pt x="101" y="0"/>
                    <a:pt x="89" y="26"/>
                    <a:pt x="87" y="29"/>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1" name="Freeform 530"/>
            <p:cNvSpPr>
              <a:spLocks/>
            </p:cNvSpPr>
            <p:nvPr/>
          </p:nvSpPr>
          <p:spPr bwMode="auto">
            <a:xfrm>
              <a:off x="724757" y="5496210"/>
              <a:ext cx="109564" cy="860140"/>
            </a:xfrm>
            <a:custGeom>
              <a:avLst/>
              <a:gdLst/>
              <a:ahLst/>
              <a:cxnLst>
                <a:cxn ang="0">
                  <a:pos x="11" y="37"/>
                </a:cxn>
                <a:cxn ang="0">
                  <a:pos x="39" y="877"/>
                </a:cxn>
                <a:cxn ang="0">
                  <a:pos x="29" y="843"/>
                </a:cxn>
                <a:cxn ang="0">
                  <a:pos x="3" y="13"/>
                </a:cxn>
                <a:cxn ang="0">
                  <a:pos x="11" y="37"/>
                </a:cxn>
              </a:cxnLst>
              <a:rect l="0" t="0" r="r" b="b"/>
              <a:pathLst>
                <a:path w="80" h="877">
                  <a:moveTo>
                    <a:pt x="11" y="37"/>
                  </a:moveTo>
                  <a:cubicBezTo>
                    <a:pt x="80" y="271"/>
                    <a:pt x="74" y="606"/>
                    <a:pt x="39" y="877"/>
                  </a:cubicBezTo>
                  <a:cubicBezTo>
                    <a:pt x="40" y="870"/>
                    <a:pt x="28" y="850"/>
                    <a:pt x="29" y="843"/>
                  </a:cubicBezTo>
                  <a:cubicBezTo>
                    <a:pt x="63" y="581"/>
                    <a:pt x="71" y="242"/>
                    <a:pt x="3" y="13"/>
                  </a:cubicBezTo>
                  <a:cubicBezTo>
                    <a:pt x="0" y="0"/>
                    <a:pt x="9" y="33"/>
                    <a:pt x="11" y="37"/>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2" name="Freeform 531"/>
            <p:cNvSpPr>
              <a:spLocks/>
            </p:cNvSpPr>
            <p:nvPr/>
          </p:nvSpPr>
          <p:spPr bwMode="auto">
            <a:xfrm>
              <a:off x="1605382" y="5481499"/>
              <a:ext cx="160238" cy="874851"/>
            </a:xfrm>
            <a:custGeom>
              <a:avLst/>
              <a:gdLst/>
              <a:ahLst/>
              <a:cxnLst>
                <a:cxn ang="0">
                  <a:pos x="14" y="32"/>
                </a:cxn>
                <a:cxn ang="0">
                  <a:pos x="99" y="892"/>
                </a:cxn>
                <a:cxn ang="0">
                  <a:pos x="86" y="862"/>
                </a:cxn>
                <a:cxn ang="0">
                  <a:pos x="5" y="11"/>
                </a:cxn>
                <a:cxn ang="0">
                  <a:pos x="14" y="32"/>
                </a:cxn>
              </a:cxnLst>
              <a:rect l="0" t="0" r="r" b="b"/>
              <a:pathLst>
                <a:path w="117" h="892">
                  <a:moveTo>
                    <a:pt x="14" y="32"/>
                  </a:moveTo>
                  <a:cubicBezTo>
                    <a:pt x="101" y="239"/>
                    <a:pt x="117" y="592"/>
                    <a:pt x="99" y="892"/>
                  </a:cubicBezTo>
                  <a:cubicBezTo>
                    <a:pt x="99" y="884"/>
                    <a:pt x="86" y="870"/>
                    <a:pt x="86" y="862"/>
                  </a:cubicBezTo>
                  <a:cubicBezTo>
                    <a:pt x="104" y="571"/>
                    <a:pt x="90" y="214"/>
                    <a:pt x="5" y="11"/>
                  </a:cubicBezTo>
                  <a:cubicBezTo>
                    <a:pt x="0" y="0"/>
                    <a:pt x="12" y="29"/>
                    <a:pt x="14" y="32"/>
                  </a:cubicBezTo>
                  <a:close/>
                </a:path>
              </a:pathLst>
            </a:custGeom>
            <a:grpFill/>
            <a:ln w="9525" algn="ctr">
              <a:noFill/>
              <a:round/>
              <a:headEnd/>
              <a:tailEnd/>
            </a:ln>
          </p:spPr>
          <p:txBody>
            <a:bodyPr/>
            <a:lstStyle/>
            <a:p>
              <a:pPr fontAlgn="auto">
                <a:spcBef>
                  <a:spcPts val="0"/>
                </a:spcBef>
                <a:spcAft>
                  <a:spcPts val="0"/>
                </a:spcAft>
                <a:defRPr/>
              </a:pPr>
              <a:endParaRPr lang="en-US" dirty="0">
                <a:latin typeface="+mn-lt"/>
              </a:endParaRPr>
            </a:p>
          </p:txBody>
        </p:sp>
      </p:grpSp>
      <p:sp>
        <p:nvSpPr>
          <p:cNvPr id="543" name="Line 534"/>
          <p:cNvSpPr>
            <a:spLocks noChangeShapeType="1"/>
          </p:cNvSpPr>
          <p:nvPr/>
        </p:nvSpPr>
        <p:spPr bwMode="auto">
          <a:xfrm>
            <a:off x="242888" y="5932488"/>
            <a:ext cx="8686800" cy="0"/>
          </a:xfrm>
          <a:prstGeom prst="line">
            <a:avLst/>
          </a:prstGeom>
          <a:noFill/>
          <a:ln w="25400" algn="ctr">
            <a:solidFill>
              <a:srgbClr val="FFFFFF"/>
            </a:solidFill>
            <a:round/>
            <a:headEnd/>
            <a:tailEnd/>
          </a:ln>
          <a:effectLst/>
        </p:spPr>
        <p:txBody>
          <a:bodyPr lIns="36576" tIns="36576" rIns="36576" bIns="36576"/>
          <a:lstStyle/>
          <a:p>
            <a:pPr fontAlgn="auto">
              <a:spcBef>
                <a:spcPts val="0"/>
              </a:spcBef>
              <a:spcAft>
                <a:spcPts val="0"/>
              </a:spcAft>
              <a:defRPr/>
            </a:pPr>
            <a:endParaRPr lang="en-US" dirty="0">
              <a:latin typeface="+mn-lt"/>
            </a:endParaRPr>
          </a:p>
        </p:txBody>
      </p:sp>
      <p:grpSp>
        <p:nvGrpSpPr>
          <p:cNvPr id="1032" name="Group 535"/>
          <p:cNvGrpSpPr>
            <a:grpSpLocks/>
          </p:cNvGrpSpPr>
          <p:nvPr/>
        </p:nvGrpSpPr>
        <p:grpSpPr bwMode="auto">
          <a:xfrm>
            <a:off x="7086600" y="4800600"/>
            <a:ext cx="1806575" cy="1568450"/>
            <a:chOff x="118213708" y="113327540"/>
            <a:chExt cx="1191874" cy="1035370"/>
          </a:xfrm>
        </p:grpSpPr>
        <p:sp>
          <p:nvSpPr>
            <p:cNvPr id="545" name="Freeform 536"/>
            <p:cNvSpPr>
              <a:spLocks/>
            </p:cNvSpPr>
            <p:nvPr/>
          </p:nvSpPr>
          <p:spPr bwMode="auto">
            <a:xfrm>
              <a:off x="119069386" y="113327540"/>
              <a:ext cx="336196" cy="462144"/>
            </a:xfrm>
            <a:custGeom>
              <a:avLst/>
              <a:gdLst/>
              <a:ahLst/>
              <a:cxnLst>
                <a:cxn ang="0">
                  <a:pos x="261" y="301"/>
                </a:cxn>
                <a:cxn ang="0">
                  <a:pos x="218" y="292"/>
                </a:cxn>
                <a:cxn ang="0">
                  <a:pos x="247" y="244"/>
                </a:cxn>
                <a:cxn ang="0">
                  <a:pos x="302" y="257"/>
                </a:cxn>
                <a:cxn ang="0">
                  <a:pos x="248" y="235"/>
                </a:cxn>
                <a:cxn ang="0">
                  <a:pos x="185" y="232"/>
                </a:cxn>
                <a:cxn ang="0">
                  <a:pos x="243" y="171"/>
                </a:cxn>
                <a:cxn ang="0">
                  <a:pos x="256" y="119"/>
                </a:cxn>
                <a:cxn ang="0">
                  <a:pos x="256" y="113"/>
                </a:cxn>
                <a:cxn ang="0">
                  <a:pos x="229" y="132"/>
                </a:cxn>
                <a:cxn ang="0">
                  <a:pos x="199" y="177"/>
                </a:cxn>
                <a:cxn ang="0">
                  <a:pos x="166" y="106"/>
                </a:cxn>
                <a:cxn ang="0">
                  <a:pos x="171" y="6"/>
                </a:cxn>
                <a:cxn ang="0">
                  <a:pos x="163" y="4"/>
                </a:cxn>
                <a:cxn ang="0">
                  <a:pos x="123" y="73"/>
                </a:cxn>
                <a:cxn ang="0">
                  <a:pos x="45" y="50"/>
                </a:cxn>
                <a:cxn ang="0">
                  <a:pos x="40" y="58"/>
                </a:cxn>
                <a:cxn ang="0">
                  <a:pos x="96" y="120"/>
                </a:cxn>
                <a:cxn ang="0">
                  <a:pos x="94" y="189"/>
                </a:cxn>
                <a:cxn ang="0">
                  <a:pos x="40" y="169"/>
                </a:cxn>
                <a:cxn ang="0">
                  <a:pos x="0" y="170"/>
                </a:cxn>
                <a:cxn ang="0">
                  <a:pos x="4" y="175"/>
                </a:cxn>
                <a:cxn ang="0">
                  <a:pos x="52" y="200"/>
                </a:cxn>
                <a:cxn ang="0">
                  <a:pos x="94" y="206"/>
                </a:cxn>
                <a:cxn ang="0">
                  <a:pos x="121" y="261"/>
                </a:cxn>
                <a:cxn ang="0">
                  <a:pos x="36" y="317"/>
                </a:cxn>
                <a:cxn ang="0">
                  <a:pos x="43" y="322"/>
                </a:cxn>
                <a:cxn ang="0">
                  <a:pos x="119" y="270"/>
                </a:cxn>
                <a:cxn ang="0">
                  <a:pos x="123" y="321"/>
                </a:cxn>
                <a:cxn ang="0">
                  <a:pos x="86" y="418"/>
                </a:cxn>
                <a:cxn ang="0">
                  <a:pos x="94" y="418"/>
                </a:cxn>
                <a:cxn ang="0">
                  <a:pos x="126" y="330"/>
                </a:cxn>
                <a:cxn ang="0">
                  <a:pos x="220" y="314"/>
                </a:cxn>
                <a:cxn ang="0">
                  <a:pos x="298" y="380"/>
                </a:cxn>
                <a:cxn ang="0">
                  <a:pos x="305" y="375"/>
                </a:cxn>
              </a:cxnLst>
              <a:rect l="0" t="0" r="r" b="b"/>
              <a:pathLst>
                <a:path w="307" h="422">
                  <a:moveTo>
                    <a:pt x="305" y="375"/>
                  </a:moveTo>
                  <a:cubicBezTo>
                    <a:pt x="261" y="301"/>
                    <a:pt x="261" y="301"/>
                    <a:pt x="261" y="301"/>
                  </a:cubicBezTo>
                  <a:cubicBezTo>
                    <a:pt x="220" y="305"/>
                    <a:pt x="220" y="305"/>
                    <a:pt x="220" y="305"/>
                  </a:cubicBezTo>
                  <a:cubicBezTo>
                    <a:pt x="220" y="300"/>
                    <a:pt x="219" y="296"/>
                    <a:pt x="218" y="292"/>
                  </a:cubicBezTo>
                  <a:cubicBezTo>
                    <a:pt x="215" y="277"/>
                    <a:pt x="210" y="264"/>
                    <a:pt x="203" y="253"/>
                  </a:cubicBezTo>
                  <a:cubicBezTo>
                    <a:pt x="215" y="251"/>
                    <a:pt x="246" y="244"/>
                    <a:pt x="247" y="244"/>
                  </a:cubicBezTo>
                  <a:cubicBezTo>
                    <a:pt x="249" y="245"/>
                    <a:pt x="297" y="259"/>
                    <a:pt x="297" y="259"/>
                  </a:cubicBezTo>
                  <a:cubicBezTo>
                    <a:pt x="299" y="260"/>
                    <a:pt x="302" y="259"/>
                    <a:pt x="302" y="257"/>
                  </a:cubicBezTo>
                  <a:cubicBezTo>
                    <a:pt x="303" y="254"/>
                    <a:pt x="302" y="252"/>
                    <a:pt x="299" y="251"/>
                  </a:cubicBezTo>
                  <a:cubicBezTo>
                    <a:pt x="248" y="235"/>
                    <a:pt x="248" y="235"/>
                    <a:pt x="248" y="235"/>
                  </a:cubicBezTo>
                  <a:cubicBezTo>
                    <a:pt x="198" y="245"/>
                    <a:pt x="198" y="245"/>
                    <a:pt x="198" y="245"/>
                  </a:cubicBezTo>
                  <a:cubicBezTo>
                    <a:pt x="194" y="240"/>
                    <a:pt x="189" y="236"/>
                    <a:pt x="185" y="232"/>
                  </a:cubicBezTo>
                  <a:cubicBezTo>
                    <a:pt x="198" y="220"/>
                    <a:pt x="204" y="203"/>
                    <a:pt x="201" y="185"/>
                  </a:cubicBezTo>
                  <a:cubicBezTo>
                    <a:pt x="243" y="171"/>
                    <a:pt x="243" y="171"/>
                    <a:pt x="243" y="171"/>
                  </a:cubicBezTo>
                  <a:cubicBezTo>
                    <a:pt x="243" y="171"/>
                    <a:pt x="238" y="139"/>
                    <a:pt x="238" y="135"/>
                  </a:cubicBezTo>
                  <a:cubicBezTo>
                    <a:pt x="241" y="133"/>
                    <a:pt x="256" y="119"/>
                    <a:pt x="256" y="119"/>
                  </a:cubicBezTo>
                  <a:cubicBezTo>
                    <a:pt x="257" y="118"/>
                    <a:pt x="258" y="116"/>
                    <a:pt x="258" y="115"/>
                  </a:cubicBezTo>
                  <a:cubicBezTo>
                    <a:pt x="257" y="114"/>
                    <a:pt x="257" y="113"/>
                    <a:pt x="256" y="113"/>
                  </a:cubicBezTo>
                  <a:cubicBezTo>
                    <a:pt x="255" y="111"/>
                    <a:pt x="252" y="111"/>
                    <a:pt x="250" y="112"/>
                  </a:cubicBezTo>
                  <a:cubicBezTo>
                    <a:pt x="229" y="132"/>
                    <a:pt x="229" y="132"/>
                    <a:pt x="229" y="132"/>
                  </a:cubicBezTo>
                  <a:cubicBezTo>
                    <a:pt x="229" y="132"/>
                    <a:pt x="232" y="160"/>
                    <a:pt x="233" y="165"/>
                  </a:cubicBezTo>
                  <a:cubicBezTo>
                    <a:pt x="229" y="166"/>
                    <a:pt x="212" y="173"/>
                    <a:pt x="199" y="177"/>
                  </a:cubicBezTo>
                  <a:cubicBezTo>
                    <a:pt x="192" y="159"/>
                    <a:pt x="176" y="146"/>
                    <a:pt x="156" y="143"/>
                  </a:cubicBezTo>
                  <a:cubicBezTo>
                    <a:pt x="165" y="134"/>
                    <a:pt x="169" y="120"/>
                    <a:pt x="166" y="106"/>
                  </a:cubicBezTo>
                  <a:cubicBezTo>
                    <a:pt x="164" y="96"/>
                    <a:pt x="159" y="88"/>
                    <a:pt x="153" y="82"/>
                  </a:cubicBezTo>
                  <a:cubicBezTo>
                    <a:pt x="171" y="6"/>
                    <a:pt x="171" y="6"/>
                    <a:pt x="171" y="6"/>
                  </a:cubicBezTo>
                  <a:cubicBezTo>
                    <a:pt x="172" y="4"/>
                    <a:pt x="170" y="2"/>
                    <a:pt x="168" y="1"/>
                  </a:cubicBezTo>
                  <a:cubicBezTo>
                    <a:pt x="166" y="0"/>
                    <a:pt x="163" y="2"/>
                    <a:pt x="163" y="4"/>
                  </a:cubicBezTo>
                  <a:cubicBezTo>
                    <a:pt x="145" y="77"/>
                    <a:pt x="145" y="77"/>
                    <a:pt x="145" y="77"/>
                  </a:cubicBezTo>
                  <a:cubicBezTo>
                    <a:pt x="138" y="73"/>
                    <a:pt x="131" y="72"/>
                    <a:pt x="123" y="73"/>
                  </a:cubicBezTo>
                  <a:cubicBezTo>
                    <a:pt x="115" y="75"/>
                    <a:pt x="108" y="80"/>
                    <a:pt x="103" y="86"/>
                  </a:cubicBezTo>
                  <a:cubicBezTo>
                    <a:pt x="45" y="50"/>
                    <a:pt x="45" y="50"/>
                    <a:pt x="45" y="50"/>
                  </a:cubicBezTo>
                  <a:cubicBezTo>
                    <a:pt x="43" y="49"/>
                    <a:pt x="40" y="50"/>
                    <a:pt x="39" y="52"/>
                  </a:cubicBezTo>
                  <a:cubicBezTo>
                    <a:pt x="37" y="54"/>
                    <a:pt x="38" y="57"/>
                    <a:pt x="40" y="58"/>
                  </a:cubicBezTo>
                  <a:cubicBezTo>
                    <a:pt x="99" y="94"/>
                    <a:pt x="99" y="94"/>
                    <a:pt x="99" y="94"/>
                  </a:cubicBezTo>
                  <a:cubicBezTo>
                    <a:pt x="95" y="101"/>
                    <a:pt x="94" y="111"/>
                    <a:pt x="96" y="120"/>
                  </a:cubicBezTo>
                  <a:cubicBezTo>
                    <a:pt x="99" y="134"/>
                    <a:pt x="108" y="146"/>
                    <a:pt x="120" y="151"/>
                  </a:cubicBezTo>
                  <a:cubicBezTo>
                    <a:pt x="105" y="159"/>
                    <a:pt x="96" y="173"/>
                    <a:pt x="94" y="189"/>
                  </a:cubicBezTo>
                  <a:cubicBezTo>
                    <a:pt x="81" y="190"/>
                    <a:pt x="60" y="191"/>
                    <a:pt x="57" y="191"/>
                  </a:cubicBezTo>
                  <a:cubicBezTo>
                    <a:pt x="54" y="188"/>
                    <a:pt x="40" y="169"/>
                    <a:pt x="40" y="169"/>
                  </a:cubicBezTo>
                  <a:cubicBezTo>
                    <a:pt x="5" y="166"/>
                    <a:pt x="5" y="166"/>
                    <a:pt x="5" y="166"/>
                  </a:cubicBezTo>
                  <a:cubicBezTo>
                    <a:pt x="2" y="166"/>
                    <a:pt x="0" y="168"/>
                    <a:pt x="0" y="170"/>
                  </a:cubicBezTo>
                  <a:cubicBezTo>
                    <a:pt x="0" y="171"/>
                    <a:pt x="0" y="171"/>
                    <a:pt x="0" y="171"/>
                  </a:cubicBezTo>
                  <a:cubicBezTo>
                    <a:pt x="1" y="173"/>
                    <a:pt x="2" y="175"/>
                    <a:pt x="4" y="175"/>
                  </a:cubicBezTo>
                  <a:cubicBezTo>
                    <a:pt x="4" y="175"/>
                    <a:pt x="32" y="177"/>
                    <a:pt x="36" y="177"/>
                  </a:cubicBezTo>
                  <a:cubicBezTo>
                    <a:pt x="38" y="180"/>
                    <a:pt x="52" y="200"/>
                    <a:pt x="52" y="200"/>
                  </a:cubicBezTo>
                  <a:cubicBezTo>
                    <a:pt x="93" y="198"/>
                    <a:pt x="93" y="198"/>
                    <a:pt x="93" y="198"/>
                  </a:cubicBezTo>
                  <a:cubicBezTo>
                    <a:pt x="93" y="201"/>
                    <a:pt x="94" y="203"/>
                    <a:pt x="94" y="206"/>
                  </a:cubicBezTo>
                  <a:cubicBezTo>
                    <a:pt x="98" y="224"/>
                    <a:pt x="111" y="238"/>
                    <a:pt x="128" y="244"/>
                  </a:cubicBezTo>
                  <a:cubicBezTo>
                    <a:pt x="125" y="249"/>
                    <a:pt x="123" y="255"/>
                    <a:pt x="121" y="261"/>
                  </a:cubicBezTo>
                  <a:cubicBezTo>
                    <a:pt x="71" y="273"/>
                    <a:pt x="71" y="273"/>
                    <a:pt x="71" y="273"/>
                  </a:cubicBezTo>
                  <a:cubicBezTo>
                    <a:pt x="36" y="317"/>
                    <a:pt x="36" y="317"/>
                    <a:pt x="36" y="317"/>
                  </a:cubicBezTo>
                  <a:cubicBezTo>
                    <a:pt x="34" y="319"/>
                    <a:pt x="35" y="321"/>
                    <a:pt x="37" y="323"/>
                  </a:cubicBezTo>
                  <a:cubicBezTo>
                    <a:pt x="38" y="324"/>
                    <a:pt x="41" y="324"/>
                    <a:pt x="43" y="322"/>
                  </a:cubicBezTo>
                  <a:cubicBezTo>
                    <a:pt x="43" y="322"/>
                    <a:pt x="74" y="283"/>
                    <a:pt x="76" y="281"/>
                  </a:cubicBezTo>
                  <a:cubicBezTo>
                    <a:pt x="78" y="281"/>
                    <a:pt x="104" y="274"/>
                    <a:pt x="119" y="270"/>
                  </a:cubicBezTo>
                  <a:cubicBezTo>
                    <a:pt x="117" y="283"/>
                    <a:pt x="117" y="297"/>
                    <a:pt x="120" y="311"/>
                  </a:cubicBezTo>
                  <a:cubicBezTo>
                    <a:pt x="121" y="315"/>
                    <a:pt x="122" y="318"/>
                    <a:pt x="123" y="321"/>
                  </a:cubicBezTo>
                  <a:cubicBezTo>
                    <a:pt x="87" y="352"/>
                    <a:pt x="87" y="352"/>
                    <a:pt x="87" y="352"/>
                  </a:cubicBezTo>
                  <a:cubicBezTo>
                    <a:pt x="86" y="418"/>
                    <a:pt x="86" y="418"/>
                    <a:pt x="86" y="418"/>
                  </a:cubicBezTo>
                  <a:cubicBezTo>
                    <a:pt x="86" y="420"/>
                    <a:pt x="88" y="422"/>
                    <a:pt x="90" y="422"/>
                  </a:cubicBezTo>
                  <a:cubicBezTo>
                    <a:pt x="92" y="422"/>
                    <a:pt x="94" y="420"/>
                    <a:pt x="94" y="418"/>
                  </a:cubicBezTo>
                  <a:cubicBezTo>
                    <a:pt x="94" y="418"/>
                    <a:pt x="95" y="360"/>
                    <a:pt x="96" y="356"/>
                  </a:cubicBezTo>
                  <a:cubicBezTo>
                    <a:pt x="97" y="354"/>
                    <a:pt x="115" y="339"/>
                    <a:pt x="126" y="330"/>
                  </a:cubicBezTo>
                  <a:cubicBezTo>
                    <a:pt x="138" y="363"/>
                    <a:pt x="162" y="384"/>
                    <a:pt x="185" y="380"/>
                  </a:cubicBezTo>
                  <a:cubicBezTo>
                    <a:pt x="207" y="375"/>
                    <a:pt x="221" y="347"/>
                    <a:pt x="220" y="314"/>
                  </a:cubicBezTo>
                  <a:cubicBezTo>
                    <a:pt x="233" y="312"/>
                    <a:pt x="253" y="311"/>
                    <a:pt x="256" y="310"/>
                  </a:cubicBezTo>
                  <a:cubicBezTo>
                    <a:pt x="259" y="315"/>
                    <a:pt x="298" y="380"/>
                    <a:pt x="298" y="380"/>
                  </a:cubicBezTo>
                  <a:cubicBezTo>
                    <a:pt x="299" y="382"/>
                    <a:pt x="302" y="382"/>
                    <a:pt x="304" y="381"/>
                  </a:cubicBezTo>
                  <a:cubicBezTo>
                    <a:pt x="306" y="380"/>
                    <a:pt x="307" y="377"/>
                    <a:pt x="305" y="375"/>
                  </a:cubicBezTo>
                  <a:close/>
                </a:path>
              </a:pathLst>
            </a:custGeom>
            <a:gradFill rotWithShape="1">
              <a:gsLst>
                <a:gs pos="0">
                  <a:srgbClr val="4D4D4D"/>
                </a:gs>
                <a:gs pos="50000">
                  <a:srgbClr val="010101"/>
                </a:gs>
                <a:gs pos="100000">
                  <a:srgbClr val="4D4D4D"/>
                </a:gs>
              </a:gsLst>
              <a:lin ang="18900000" scaled="1"/>
            </a:gra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6" name="Freeform 537"/>
            <p:cNvSpPr>
              <a:spLocks/>
            </p:cNvSpPr>
            <p:nvPr/>
          </p:nvSpPr>
          <p:spPr bwMode="auto">
            <a:xfrm>
              <a:off x="119046344" y="113917534"/>
              <a:ext cx="202136" cy="316479"/>
            </a:xfrm>
            <a:custGeom>
              <a:avLst/>
              <a:gdLst/>
              <a:ahLst/>
              <a:cxnLst>
                <a:cxn ang="0">
                  <a:pos x="164" y="108"/>
                </a:cxn>
                <a:cxn ang="0">
                  <a:pos x="134" y="128"/>
                </a:cxn>
                <a:cxn ang="0">
                  <a:pos x="139" y="73"/>
                </a:cxn>
                <a:cxn ang="0">
                  <a:pos x="173" y="12"/>
                </a:cxn>
                <a:cxn ang="0">
                  <a:pos x="169" y="8"/>
                </a:cxn>
                <a:cxn ang="0">
                  <a:pos x="127" y="39"/>
                </a:cxn>
                <a:cxn ang="0">
                  <a:pos x="94" y="1"/>
                </a:cxn>
                <a:cxn ang="0">
                  <a:pos x="89" y="5"/>
                </a:cxn>
                <a:cxn ang="0">
                  <a:pos x="98" y="61"/>
                </a:cxn>
                <a:cxn ang="0">
                  <a:pos x="76" y="104"/>
                </a:cxn>
                <a:cxn ang="0">
                  <a:pos x="55" y="75"/>
                </a:cxn>
                <a:cxn ang="0">
                  <a:pos x="33" y="64"/>
                </a:cxn>
                <a:cxn ang="0">
                  <a:pos x="34" y="68"/>
                </a:cxn>
                <a:cxn ang="0">
                  <a:pos x="51" y="99"/>
                </a:cxn>
                <a:cxn ang="0">
                  <a:pos x="71" y="115"/>
                </a:cxn>
                <a:cxn ang="0">
                  <a:pos x="68" y="158"/>
                </a:cxn>
                <a:cxn ang="0">
                  <a:pos x="6" y="168"/>
                </a:cxn>
                <a:cxn ang="0">
                  <a:pos x="8" y="173"/>
                </a:cxn>
                <a:cxn ang="0">
                  <a:pos x="64" y="163"/>
                </a:cxn>
                <a:cxn ang="0">
                  <a:pos x="50" y="197"/>
                </a:cxn>
                <a:cxn ang="0">
                  <a:pos x="1" y="247"/>
                </a:cxn>
                <a:cxn ang="0">
                  <a:pos x="5" y="250"/>
                </a:cxn>
                <a:cxn ang="0">
                  <a:pos x="49" y="203"/>
                </a:cxn>
                <a:cxn ang="0">
                  <a:pos x="103" y="221"/>
                </a:cxn>
                <a:cxn ang="0">
                  <a:pos x="123" y="286"/>
                </a:cxn>
                <a:cxn ang="0">
                  <a:pos x="128" y="286"/>
                </a:cxn>
                <a:cxn ang="0">
                  <a:pos x="106" y="215"/>
                </a:cxn>
                <a:cxn ang="0">
                  <a:pos x="113" y="177"/>
                </a:cxn>
                <a:cxn ang="0">
                  <a:pos x="160" y="210"/>
                </a:cxn>
                <a:cxn ang="0">
                  <a:pos x="163" y="205"/>
                </a:cxn>
                <a:cxn ang="0">
                  <a:pos x="112" y="171"/>
                </a:cxn>
                <a:cxn ang="0">
                  <a:pos x="133" y="134"/>
                </a:cxn>
                <a:cxn ang="0">
                  <a:pos x="168" y="113"/>
                </a:cxn>
                <a:cxn ang="0">
                  <a:pos x="184" y="106"/>
                </a:cxn>
                <a:cxn ang="0">
                  <a:pos x="181" y="102"/>
                </a:cxn>
              </a:cxnLst>
              <a:rect l="0" t="0" r="r" b="b"/>
              <a:pathLst>
                <a:path w="184" h="289">
                  <a:moveTo>
                    <a:pt x="181" y="102"/>
                  </a:moveTo>
                  <a:cubicBezTo>
                    <a:pt x="164" y="108"/>
                    <a:pt x="164" y="108"/>
                    <a:pt x="164" y="108"/>
                  </a:cubicBezTo>
                  <a:cubicBezTo>
                    <a:pt x="164" y="108"/>
                    <a:pt x="157" y="127"/>
                    <a:pt x="156" y="131"/>
                  </a:cubicBezTo>
                  <a:cubicBezTo>
                    <a:pt x="153" y="131"/>
                    <a:pt x="142" y="129"/>
                    <a:pt x="134" y="128"/>
                  </a:cubicBezTo>
                  <a:cubicBezTo>
                    <a:pt x="137" y="114"/>
                    <a:pt x="132" y="101"/>
                    <a:pt x="123" y="94"/>
                  </a:cubicBezTo>
                  <a:cubicBezTo>
                    <a:pt x="130" y="91"/>
                    <a:pt x="137" y="83"/>
                    <a:pt x="139" y="73"/>
                  </a:cubicBezTo>
                  <a:cubicBezTo>
                    <a:pt x="141" y="66"/>
                    <a:pt x="141" y="60"/>
                    <a:pt x="140" y="54"/>
                  </a:cubicBezTo>
                  <a:cubicBezTo>
                    <a:pt x="173" y="12"/>
                    <a:pt x="173" y="12"/>
                    <a:pt x="173" y="12"/>
                  </a:cubicBezTo>
                  <a:cubicBezTo>
                    <a:pt x="174" y="10"/>
                    <a:pt x="174" y="8"/>
                    <a:pt x="173" y="7"/>
                  </a:cubicBezTo>
                  <a:cubicBezTo>
                    <a:pt x="172" y="6"/>
                    <a:pt x="170" y="6"/>
                    <a:pt x="169" y="8"/>
                  </a:cubicBezTo>
                  <a:cubicBezTo>
                    <a:pt x="138" y="48"/>
                    <a:pt x="138" y="48"/>
                    <a:pt x="138" y="48"/>
                  </a:cubicBezTo>
                  <a:cubicBezTo>
                    <a:pt x="135" y="44"/>
                    <a:pt x="132" y="41"/>
                    <a:pt x="127" y="39"/>
                  </a:cubicBezTo>
                  <a:cubicBezTo>
                    <a:pt x="122" y="38"/>
                    <a:pt x="117" y="39"/>
                    <a:pt x="113" y="42"/>
                  </a:cubicBezTo>
                  <a:cubicBezTo>
                    <a:pt x="94" y="1"/>
                    <a:pt x="94" y="1"/>
                    <a:pt x="94" y="1"/>
                  </a:cubicBezTo>
                  <a:cubicBezTo>
                    <a:pt x="93" y="0"/>
                    <a:pt x="91" y="0"/>
                    <a:pt x="90" y="1"/>
                  </a:cubicBezTo>
                  <a:cubicBezTo>
                    <a:pt x="89" y="1"/>
                    <a:pt x="88" y="3"/>
                    <a:pt x="89" y="5"/>
                  </a:cubicBezTo>
                  <a:cubicBezTo>
                    <a:pt x="108" y="45"/>
                    <a:pt x="108" y="45"/>
                    <a:pt x="108" y="45"/>
                  </a:cubicBezTo>
                  <a:cubicBezTo>
                    <a:pt x="104" y="49"/>
                    <a:pt x="100" y="54"/>
                    <a:pt x="98" y="61"/>
                  </a:cubicBezTo>
                  <a:cubicBezTo>
                    <a:pt x="96" y="71"/>
                    <a:pt x="97" y="81"/>
                    <a:pt x="101" y="87"/>
                  </a:cubicBezTo>
                  <a:cubicBezTo>
                    <a:pt x="91" y="89"/>
                    <a:pt x="82" y="95"/>
                    <a:pt x="76" y="104"/>
                  </a:cubicBezTo>
                  <a:cubicBezTo>
                    <a:pt x="69" y="101"/>
                    <a:pt x="58" y="95"/>
                    <a:pt x="56" y="94"/>
                  </a:cubicBezTo>
                  <a:cubicBezTo>
                    <a:pt x="56" y="92"/>
                    <a:pt x="55" y="75"/>
                    <a:pt x="55" y="75"/>
                  </a:cubicBezTo>
                  <a:cubicBezTo>
                    <a:pt x="37" y="63"/>
                    <a:pt x="37" y="63"/>
                    <a:pt x="37" y="63"/>
                  </a:cubicBezTo>
                  <a:cubicBezTo>
                    <a:pt x="36" y="62"/>
                    <a:pt x="34" y="63"/>
                    <a:pt x="33" y="64"/>
                  </a:cubicBezTo>
                  <a:cubicBezTo>
                    <a:pt x="33" y="64"/>
                    <a:pt x="33" y="65"/>
                    <a:pt x="33" y="65"/>
                  </a:cubicBezTo>
                  <a:cubicBezTo>
                    <a:pt x="32" y="66"/>
                    <a:pt x="33" y="67"/>
                    <a:pt x="34" y="68"/>
                  </a:cubicBezTo>
                  <a:cubicBezTo>
                    <a:pt x="34" y="68"/>
                    <a:pt x="48" y="78"/>
                    <a:pt x="49" y="79"/>
                  </a:cubicBezTo>
                  <a:cubicBezTo>
                    <a:pt x="50" y="82"/>
                    <a:pt x="51" y="99"/>
                    <a:pt x="51" y="99"/>
                  </a:cubicBezTo>
                  <a:cubicBezTo>
                    <a:pt x="73" y="110"/>
                    <a:pt x="73" y="110"/>
                    <a:pt x="73" y="110"/>
                  </a:cubicBezTo>
                  <a:cubicBezTo>
                    <a:pt x="72" y="111"/>
                    <a:pt x="72" y="113"/>
                    <a:pt x="71" y="115"/>
                  </a:cubicBezTo>
                  <a:cubicBezTo>
                    <a:pt x="67" y="127"/>
                    <a:pt x="70" y="140"/>
                    <a:pt x="77" y="149"/>
                  </a:cubicBezTo>
                  <a:cubicBezTo>
                    <a:pt x="74" y="151"/>
                    <a:pt x="71" y="154"/>
                    <a:pt x="68" y="158"/>
                  </a:cubicBezTo>
                  <a:cubicBezTo>
                    <a:pt x="38" y="151"/>
                    <a:pt x="38" y="151"/>
                    <a:pt x="38" y="151"/>
                  </a:cubicBezTo>
                  <a:cubicBezTo>
                    <a:pt x="6" y="168"/>
                    <a:pt x="6" y="168"/>
                    <a:pt x="6" y="168"/>
                  </a:cubicBezTo>
                  <a:cubicBezTo>
                    <a:pt x="5" y="168"/>
                    <a:pt x="4" y="170"/>
                    <a:pt x="5" y="172"/>
                  </a:cubicBezTo>
                  <a:cubicBezTo>
                    <a:pt x="5" y="173"/>
                    <a:pt x="7" y="174"/>
                    <a:pt x="8" y="173"/>
                  </a:cubicBezTo>
                  <a:cubicBezTo>
                    <a:pt x="8" y="173"/>
                    <a:pt x="36" y="158"/>
                    <a:pt x="38" y="157"/>
                  </a:cubicBezTo>
                  <a:cubicBezTo>
                    <a:pt x="39" y="157"/>
                    <a:pt x="55" y="161"/>
                    <a:pt x="64" y="163"/>
                  </a:cubicBezTo>
                  <a:cubicBezTo>
                    <a:pt x="59" y="171"/>
                    <a:pt x="55" y="180"/>
                    <a:pt x="52" y="190"/>
                  </a:cubicBezTo>
                  <a:cubicBezTo>
                    <a:pt x="51" y="192"/>
                    <a:pt x="51" y="194"/>
                    <a:pt x="50" y="197"/>
                  </a:cubicBezTo>
                  <a:cubicBezTo>
                    <a:pt x="22" y="205"/>
                    <a:pt x="22" y="205"/>
                    <a:pt x="22" y="205"/>
                  </a:cubicBezTo>
                  <a:cubicBezTo>
                    <a:pt x="1" y="247"/>
                    <a:pt x="1" y="247"/>
                    <a:pt x="1" y="247"/>
                  </a:cubicBezTo>
                  <a:cubicBezTo>
                    <a:pt x="0" y="248"/>
                    <a:pt x="0" y="250"/>
                    <a:pt x="1" y="251"/>
                  </a:cubicBezTo>
                  <a:cubicBezTo>
                    <a:pt x="3" y="252"/>
                    <a:pt x="4" y="251"/>
                    <a:pt x="5" y="250"/>
                  </a:cubicBezTo>
                  <a:cubicBezTo>
                    <a:pt x="5" y="250"/>
                    <a:pt x="24" y="213"/>
                    <a:pt x="25" y="210"/>
                  </a:cubicBezTo>
                  <a:cubicBezTo>
                    <a:pt x="27" y="210"/>
                    <a:pt x="40" y="206"/>
                    <a:pt x="49" y="203"/>
                  </a:cubicBezTo>
                  <a:cubicBezTo>
                    <a:pt x="45" y="228"/>
                    <a:pt x="51" y="249"/>
                    <a:pt x="64" y="253"/>
                  </a:cubicBezTo>
                  <a:cubicBezTo>
                    <a:pt x="77" y="256"/>
                    <a:pt x="93" y="243"/>
                    <a:pt x="103" y="221"/>
                  </a:cubicBezTo>
                  <a:cubicBezTo>
                    <a:pt x="110" y="224"/>
                    <a:pt x="121" y="229"/>
                    <a:pt x="123" y="230"/>
                  </a:cubicBezTo>
                  <a:cubicBezTo>
                    <a:pt x="123" y="233"/>
                    <a:pt x="123" y="286"/>
                    <a:pt x="123" y="286"/>
                  </a:cubicBezTo>
                  <a:cubicBezTo>
                    <a:pt x="123" y="288"/>
                    <a:pt x="124" y="289"/>
                    <a:pt x="125" y="289"/>
                  </a:cubicBezTo>
                  <a:cubicBezTo>
                    <a:pt x="127" y="289"/>
                    <a:pt x="128" y="287"/>
                    <a:pt x="128" y="286"/>
                  </a:cubicBezTo>
                  <a:cubicBezTo>
                    <a:pt x="128" y="226"/>
                    <a:pt x="128" y="226"/>
                    <a:pt x="128" y="226"/>
                  </a:cubicBezTo>
                  <a:cubicBezTo>
                    <a:pt x="106" y="215"/>
                    <a:pt x="106" y="215"/>
                    <a:pt x="106" y="215"/>
                  </a:cubicBezTo>
                  <a:cubicBezTo>
                    <a:pt x="107" y="213"/>
                    <a:pt x="108" y="210"/>
                    <a:pt x="109" y="206"/>
                  </a:cubicBezTo>
                  <a:cubicBezTo>
                    <a:pt x="112" y="196"/>
                    <a:pt x="113" y="186"/>
                    <a:pt x="113" y="177"/>
                  </a:cubicBezTo>
                  <a:cubicBezTo>
                    <a:pt x="120" y="180"/>
                    <a:pt x="138" y="185"/>
                    <a:pt x="139" y="185"/>
                  </a:cubicBezTo>
                  <a:cubicBezTo>
                    <a:pt x="140" y="186"/>
                    <a:pt x="160" y="210"/>
                    <a:pt x="160" y="210"/>
                  </a:cubicBezTo>
                  <a:cubicBezTo>
                    <a:pt x="161" y="211"/>
                    <a:pt x="162" y="211"/>
                    <a:pt x="163" y="210"/>
                  </a:cubicBezTo>
                  <a:cubicBezTo>
                    <a:pt x="164" y="208"/>
                    <a:pt x="164" y="206"/>
                    <a:pt x="163" y="205"/>
                  </a:cubicBezTo>
                  <a:cubicBezTo>
                    <a:pt x="142" y="180"/>
                    <a:pt x="142" y="180"/>
                    <a:pt x="142" y="180"/>
                  </a:cubicBezTo>
                  <a:cubicBezTo>
                    <a:pt x="112" y="171"/>
                    <a:pt x="112" y="171"/>
                    <a:pt x="112" y="171"/>
                  </a:cubicBezTo>
                  <a:cubicBezTo>
                    <a:pt x="112" y="166"/>
                    <a:pt x="111" y="162"/>
                    <a:pt x="110" y="159"/>
                  </a:cubicBezTo>
                  <a:cubicBezTo>
                    <a:pt x="120" y="155"/>
                    <a:pt x="129" y="146"/>
                    <a:pt x="133" y="134"/>
                  </a:cubicBezTo>
                  <a:cubicBezTo>
                    <a:pt x="159" y="138"/>
                    <a:pt x="159" y="138"/>
                    <a:pt x="159" y="138"/>
                  </a:cubicBezTo>
                  <a:cubicBezTo>
                    <a:pt x="159" y="138"/>
                    <a:pt x="167" y="116"/>
                    <a:pt x="168" y="113"/>
                  </a:cubicBezTo>
                  <a:cubicBezTo>
                    <a:pt x="170" y="113"/>
                    <a:pt x="182" y="108"/>
                    <a:pt x="182" y="108"/>
                  </a:cubicBezTo>
                  <a:cubicBezTo>
                    <a:pt x="183" y="108"/>
                    <a:pt x="184" y="107"/>
                    <a:pt x="184" y="106"/>
                  </a:cubicBezTo>
                  <a:cubicBezTo>
                    <a:pt x="184" y="106"/>
                    <a:pt x="184" y="105"/>
                    <a:pt x="184" y="104"/>
                  </a:cubicBezTo>
                  <a:cubicBezTo>
                    <a:pt x="184" y="103"/>
                    <a:pt x="183" y="102"/>
                    <a:pt x="181" y="10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7" name="Freeform 538"/>
            <p:cNvSpPr>
              <a:spLocks/>
            </p:cNvSpPr>
            <p:nvPr/>
          </p:nvSpPr>
          <p:spPr bwMode="auto">
            <a:xfrm>
              <a:off x="118514295" y="113742526"/>
              <a:ext cx="461877" cy="620384"/>
            </a:xfrm>
            <a:custGeom>
              <a:avLst/>
              <a:gdLst/>
              <a:ahLst/>
              <a:cxnLst>
                <a:cxn ang="0">
                  <a:pos x="415" y="227"/>
                </a:cxn>
                <a:cxn ang="0">
                  <a:pos x="356" y="273"/>
                </a:cxn>
                <a:cxn ang="0">
                  <a:pos x="287" y="191"/>
                </a:cxn>
                <a:cxn ang="0">
                  <a:pos x="329" y="120"/>
                </a:cxn>
                <a:cxn ang="0">
                  <a:pos x="407" y="42"/>
                </a:cxn>
                <a:cxn ang="0">
                  <a:pos x="325" y="109"/>
                </a:cxn>
                <a:cxn ang="0">
                  <a:pos x="271" y="87"/>
                </a:cxn>
                <a:cxn ang="0">
                  <a:pos x="224" y="1"/>
                </a:cxn>
                <a:cxn ang="0">
                  <a:pos x="260" y="92"/>
                </a:cxn>
                <a:cxn ang="0">
                  <a:pos x="241" y="172"/>
                </a:cxn>
                <a:cxn ang="0">
                  <a:pos x="140" y="170"/>
                </a:cxn>
                <a:cxn ang="0">
                  <a:pos x="101" y="103"/>
                </a:cxn>
                <a:cxn ang="0">
                  <a:pos x="92" y="105"/>
                </a:cxn>
                <a:cxn ang="0">
                  <a:pos x="127" y="139"/>
                </a:cxn>
                <a:cxn ang="0">
                  <a:pos x="176" y="205"/>
                </a:cxn>
                <a:cxn ang="0">
                  <a:pos x="180" y="282"/>
                </a:cxn>
                <a:cxn ang="0">
                  <a:pos x="94" y="272"/>
                </a:cxn>
                <a:cxn ang="0">
                  <a:pos x="19" y="301"/>
                </a:cxn>
                <a:cxn ang="0">
                  <a:pos x="94" y="284"/>
                </a:cxn>
                <a:cxn ang="0">
                  <a:pos x="121" y="351"/>
                </a:cxn>
                <a:cxn ang="0">
                  <a:pos x="53" y="371"/>
                </a:cxn>
                <a:cxn ang="0">
                  <a:pos x="4" y="452"/>
                </a:cxn>
                <a:cxn ang="0">
                  <a:pos x="60" y="382"/>
                </a:cxn>
                <a:cxn ang="0">
                  <a:pos x="141" y="476"/>
                </a:cxn>
                <a:cxn ang="0">
                  <a:pos x="273" y="452"/>
                </a:cxn>
                <a:cxn ang="0">
                  <a:pos x="273" y="567"/>
                </a:cxn>
                <a:cxn ang="0">
                  <a:pos x="285" y="446"/>
                </a:cxn>
                <a:cxn ang="0">
                  <a:pos x="244" y="403"/>
                </a:cxn>
                <a:cxn ang="0">
                  <a:pos x="313" y="372"/>
                </a:cxn>
                <a:cxn ang="0">
                  <a:pos x="364" y="427"/>
                </a:cxn>
                <a:cxn ang="0">
                  <a:pos x="320" y="362"/>
                </a:cxn>
                <a:cxn ang="0">
                  <a:pos x="252" y="311"/>
                </a:cxn>
                <a:cxn ang="0">
                  <a:pos x="362" y="287"/>
                </a:cxn>
                <a:cxn ang="0">
                  <a:pos x="417" y="239"/>
                </a:cxn>
                <a:cxn ang="0">
                  <a:pos x="422" y="232"/>
                </a:cxn>
              </a:cxnLst>
              <a:rect l="0" t="0" r="r" b="b"/>
              <a:pathLst>
                <a:path w="422" h="567">
                  <a:moveTo>
                    <a:pt x="422" y="232"/>
                  </a:moveTo>
                  <a:cubicBezTo>
                    <a:pt x="421" y="229"/>
                    <a:pt x="418" y="227"/>
                    <a:pt x="415" y="227"/>
                  </a:cubicBezTo>
                  <a:cubicBezTo>
                    <a:pt x="376" y="233"/>
                    <a:pt x="376" y="233"/>
                    <a:pt x="376" y="233"/>
                  </a:cubicBezTo>
                  <a:cubicBezTo>
                    <a:pt x="376" y="233"/>
                    <a:pt x="359" y="266"/>
                    <a:pt x="356" y="273"/>
                  </a:cubicBezTo>
                  <a:cubicBezTo>
                    <a:pt x="351" y="272"/>
                    <a:pt x="327" y="265"/>
                    <a:pt x="309" y="261"/>
                  </a:cubicBezTo>
                  <a:cubicBezTo>
                    <a:pt x="316" y="235"/>
                    <a:pt x="307" y="209"/>
                    <a:pt x="287" y="191"/>
                  </a:cubicBezTo>
                  <a:cubicBezTo>
                    <a:pt x="303" y="187"/>
                    <a:pt x="319" y="175"/>
                    <a:pt x="326" y="157"/>
                  </a:cubicBezTo>
                  <a:cubicBezTo>
                    <a:pt x="331" y="145"/>
                    <a:pt x="332" y="132"/>
                    <a:pt x="329" y="120"/>
                  </a:cubicBezTo>
                  <a:cubicBezTo>
                    <a:pt x="407" y="50"/>
                    <a:pt x="407" y="50"/>
                    <a:pt x="407" y="50"/>
                  </a:cubicBezTo>
                  <a:cubicBezTo>
                    <a:pt x="409" y="48"/>
                    <a:pt x="409" y="44"/>
                    <a:pt x="407" y="42"/>
                  </a:cubicBezTo>
                  <a:cubicBezTo>
                    <a:pt x="405" y="39"/>
                    <a:pt x="401" y="39"/>
                    <a:pt x="399" y="41"/>
                  </a:cubicBezTo>
                  <a:cubicBezTo>
                    <a:pt x="325" y="109"/>
                    <a:pt x="325" y="109"/>
                    <a:pt x="325" y="109"/>
                  </a:cubicBezTo>
                  <a:cubicBezTo>
                    <a:pt x="320" y="100"/>
                    <a:pt x="312" y="92"/>
                    <a:pt x="302" y="88"/>
                  </a:cubicBezTo>
                  <a:cubicBezTo>
                    <a:pt x="292" y="84"/>
                    <a:pt x="281" y="84"/>
                    <a:pt x="271" y="87"/>
                  </a:cubicBezTo>
                  <a:cubicBezTo>
                    <a:pt x="232" y="4"/>
                    <a:pt x="232" y="4"/>
                    <a:pt x="232" y="4"/>
                  </a:cubicBezTo>
                  <a:cubicBezTo>
                    <a:pt x="231" y="1"/>
                    <a:pt x="227" y="0"/>
                    <a:pt x="224" y="1"/>
                  </a:cubicBezTo>
                  <a:cubicBezTo>
                    <a:pt x="222" y="2"/>
                    <a:pt x="220" y="6"/>
                    <a:pt x="222" y="9"/>
                  </a:cubicBezTo>
                  <a:cubicBezTo>
                    <a:pt x="260" y="92"/>
                    <a:pt x="260" y="92"/>
                    <a:pt x="260" y="92"/>
                  </a:cubicBezTo>
                  <a:cubicBezTo>
                    <a:pt x="250" y="98"/>
                    <a:pt x="242" y="108"/>
                    <a:pt x="237" y="120"/>
                  </a:cubicBezTo>
                  <a:cubicBezTo>
                    <a:pt x="229" y="138"/>
                    <a:pt x="231" y="158"/>
                    <a:pt x="241" y="172"/>
                  </a:cubicBezTo>
                  <a:cubicBezTo>
                    <a:pt x="218" y="170"/>
                    <a:pt x="197" y="179"/>
                    <a:pt x="183" y="195"/>
                  </a:cubicBezTo>
                  <a:cubicBezTo>
                    <a:pt x="168" y="187"/>
                    <a:pt x="143" y="172"/>
                    <a:pt x="140" y="170"/>
                  </a:cubicBezTo>
                  <a:cubicBezTo>
                    <a:pt x="140" y="165"/>
                    <a:pt x="139" y="133"/>
                    <a:pt x="139" y="133"/>
                  </a:cubicBezTo>
                  <a:cubicBezTo>
                    <a:pt x="101" y="103"/>
                    <a:pt x="101" y="103"/>
                    <a:pt x="101" y="103"/>
                  </a:cubicBezTo>
                  <a:cubicBezTo>
                    <a:pt x="98" y="101"/>
                    <a:pt x="95" y="101"/>
                    <a:pt x="93" y="104"/>
                  </a:cubicBezTo>
                  <a:cubicBezTo>
                    <a:pt x="92" y="104"/>
                    <a:pt x="92" y="105"/>
                    <a:pt x="92" y="105"/>
                  </a:cubicBezTo>
                  <a:cubicBezTo>
                    <a:pt x="91" y="108"/>
                    <a:pt x="92" y="110"/>
                    <a:pt x="94" y="112"/>
                  </a:cubicBezTo>
                  <a:cubicBezTo>
                    <a:pt x="94" y="112"/>
                    <a:pt x="123" y="136"/>
                    <a:pt x="127" y="139"/>
                  </a:cubicBezTo>
                  <a:cubicBezTo>
                    <a:pt x="127" y="143"/>
                    <a:pt x="128" y="177"/>
                    <a:pt x="128" y="177"/>
                  </a:cubicBezTo>
                  <a:cubicBezTo>
                    <a:pt x="176" y="205"/>
                    <a:pt x="176" y="205"/>
                    <a:pt x="176" y="205"/>
                  </a:cubicBezTo>
                  <a:cubicBezTo>
                    <a:pt x="174" y="208"/>
                    <a:pt x="172" y="211"/>
                    <a:pt x="171" y="214"/>
                  </a:cubicBezTo>
                  <a:cubicBezTo>
                    <a:pt x="162" y="237"/>
                    <a:pt x="166" y="262"/>
                    <a:pt x="180" y="282"/>
                  </a:cubicBezTo>
                  <a:cubicBezTo>
                    <a:pt x="173" y="285"/>
                    <a:pt x="166" y="290"/>
                    <a:pt x="159" y="296"/>
                  </a:cubicBezTo>
                  <a:cubicBezTo>
                    <a:pt x="94" y="272"/>
                    <a:pt x="94" y="272"/>
                    <a:pt x="94" y="272"/>
                  </a:cubicBezTo>
                  <a:cubicBezTo>
                    <a:pt x="23" y="294"/>
                    <a:pt x="23" y="294"/>
                    <a:pt x="23" y="294"/>
                  </a:cubicBezTo>
                  <a:cubicBezTo>
                    <a:pt x="20" y="295"/>
                    <a:pt x="18" y="298"/>
                    <a:pt x="19" y="301"/>
                  </a:cubicBezTo>
                  <a:cubicBezTo>
                    <a:pt x="20" y="304"/>
                    <a:pt x="23" y="306"/>
                    <a:pt x="26" y="305"/>
                  </a:cubicBezTo>
                  <a:cubicBezTo>
                    <a:pt x="26" y="305"/>
                    <a:pt x="90" y="285"/>
                    <a:pt x="94" y="284"/>
                  </a:cubicBezTo>
                  <a:cubicBezTo>
                    <a:pt x="96" y="285"/>
                    <a:pt x="130" y="297"/>
                    <a:pt x="150" y="305"/>
                  </a:cubicBezTo>
                  <a:cubicBezTo>
                    <a:pt x="139" y="317"/>
                    <a:pt x="128" y="333"/>
                    <a:pt x="121" y="351"/>
                  </a:cubicBezTo>
                  <a:cubicBezTo>
                    <a:pt x="119" y="356"/>
                    <a:pt x="117" y="360"/>
                    <a:pt x="116" y="364"/>
                  </a:cubicBezTo>
                  <a:cubicBezTo>
                    <a:pt x="53" y="371"/>
                    <a:pt x="53" y="371"/>
                    <a:pt x="53" y="371"/>
                  </a:cubicBezTo>
                  <a:cubicBezTo>
                    <a:pt x="2" y="444"/>
                    <a:pt x="2" y="444"/>
                    <a:pt x="2" y="444"/>
                  </a:cubicBezTo>
                  <a:cubicBezTo>
                    <a:pt x="0" y="447"/>
                    <a:pt x="1" y="450"/>
                    <a:pt x="4" y="452"/>
                  </a:cubicBezTo>
                  <a:cubicBezTo>
                    <a:pt x="6" y="454"/>
                    <a:pt x="10" y="453"/>
                    <a:pt x="12" y="451"/>
                  </a:cubicBezTo>
                  <a:cubicBezTo>
                    <a:pt x="12" y="451"/>
                    <a:pt x="57" y="386"/>
                    <a:pt x="60" y="382"/>
                  </a:cubicBezTo>
                  <a:cubicBezTo>
                    <a:pt x="63" y="382"/>
                    <a:pt x="94" y="379"/>
                    <a:pt x="113" y="377"/>
                  </a:cubicBezTo>
                  <a:cubicBezTo>
                    <a:pt x="102" y="422"/>
                    <a:pt x="113" y="464"/>
                    <a:pt x="141" y="476"/>
                  </a:cubicBezTo>
                  <a:cubicBezTo>
                    <a:pt x="170" y="488"/>
                    <a:pt x="206" y="467"/>
                    <a:pt x="231" y="429"/>
                  </a:cubicBezTo>
                  <a:cubicBezTo>
                    <a:pt x="245" y="437"/>
                    <a:pt x="269" y="450"/>
                    <a:pt x="273" y="452"/>
                  </a:cubicBezTo>
                  <a:cubicBezTo>
                    <a:pt x="273" y="459"/>
                    <a:pt x="267" y="561"/>
                    <a:pt x="267" y="561"/>
                  </a:cubicBezTo>
                  <a:cubicBezTo>
                    <a:pt x="267" y="564"/>
                    <a:pt x="269" y="567"/>
                    <a:pt x="273" y="567"/>
                  </a:cubicBezTo>
                  <a:cubicBezTo>
                    <a:pt x="276" y="567"/>
                    <a:pt x="279" y="565"/>
                    <a:pt x="279" y="561"/>
                  </a:cubicBezTo>
                  <a:cubicBezTo>
                    <a:pt x="285" y="446"/>
                    <a:pt x="285" y="446"/>
                    <a:pt x="285" y="446"/>
                  </a:cubicBezTo>
                  <a:cubicBezTo>
                    <a:pt x="237" y="419"/>
                    <a:pt x="237" y="419"/>
                    <a:pt x="237" y="419"/>
                  </a:cubicBezTo>
                  <a:cubicBezTo>
                    <a:pt x="239" y="414"/>
                    <a:pt x="242" y="408"/>
                    <a:pt x="244" y="403"/>
                  </a:cubicBezTo>
                  <a:cubicBezTo>
                    <a:pt x="252" y="384"/>
                    <a:pt x="256" y="365"/>
                    <a:pt x="257" y="348"/>
                  </a:cubicBezTo>
                  <a:cubicBezTo>
                    <a:pt x="272" y="355"/>
                    <a:pt x="311" y="371"/>
                    <a:pt x="313" y="372"/>
                  </a:cubicBezTo>
                  <a:cubicBezTo>
                    <a:pt x="315" y="374"/>
                    <a:pt x="356" y="426"/>
                    <a:pt x="356" y="426"/>
                  </a:cubicBezTo>
                  <a:cubicBezTo>
                    <a:pt x="358" y="428"/>
                    <a:pt x="362" y="429"/>
                    <a:pt x="364" y="427"/>
                  </a:cubicBezTo>
                  <a:cubicBezTo>
                    <a:pt x="367" y="425"/>
                    <a:pt x="367" y="421"/>
                    <a:pt x="365" y="419"/>
                  </a:cubicBezTo>
                  <a:cubicBezTo>
                    <a:pt x="320" y="362"/>
                    <a:pt x="320" y="362"/>
                    <a:pt x="320" y="362"/>
                  </a:cubicBezTo>
                  <a:cubicBezTo>
                    <a:pt x="257" y="336"/>
                    <a:pt x="257" y="336"/>
                    <a:pt x="257" y="336"/>
                  </a:cubicBezTo>
                  <a:cubicBezTo>
                    <a:pt x="256" y="327"/>
                    <a:pt x="254" y="319"/>
                    <a:pt x="252" y="311"/>
                  </a:cubicBezTo>
                  <a:cubicBezTo>
                    <a:pt x="275" y="308"/>
                    <a:pt x="295" y="294"/>
                    <a:pt x="305" y="272"/>
                  </a:cubicBezTo>
                  <a:cubicBezTo>
                    <a:pt x="362" y="287"/>
                    <a:pt x="362" y="287"/>
                    <a:pt x="362" y="287"/>
                  </a:cubicBezTo>
                  <a:cubicBezTo>
                    <a:pt x="362" y="287"/>
                    <a:pt x="381" y="248"/>
                    <a:pt x="384" y="244"/>
                  </a:cubicBezTo>
                  <a:cubicBezTo>
                    <a:pt x="389" y="243"/>
                    <a:pt x="417" y="239"/>
                    <a:pt x="417" y="239"/>
                  </a:cubicBezTo>
                  <a:cubicBezTo>
                    <a:pt x="419" y="238"/>
                    <a:pt x="420" y="237"/>
                    <a:pt x="421" y="235"/>
                  </a:cubicBezTo>
                  <a:cubicBezTo>
                    <a:pt x="422" y="234"/>
                    <a:pt x="422" y="233"/>
                    <a:pt x="422" y="23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sp>
          <p:nvSpPr>
            <p:cNvPr id="548" name="Freeform 539"/>
            <p:cNvSpPr>
              <a:spLocks/>
            </p:cNvSpPr>
            <p:nvPr/>
          </p:nvSpPr>
          <p:spPr bwMode="auto">
            <a:xfrm>
              <a:off x="118213708" y="113837890"/>
              <a:ext cx="330960" cy="390883"/>
            </a:xfrm>
            <a:custGeom>
              <a:avLst/>
              <a:gdLst/>
              <a:ahLst/>
              <a:cxnLst>
                <a:cxn ang="0">
                  <a:pos x="245" y="214"/>
                </a:cxn>
                <a:cxn ang="0">
                  <a:pos x="208" y="218"/>
                </a:cxn>
                <a:cxn ang="0">
                  <a:pos x="219" y="173"/>
                </a:cxn>
                <a:cxn ang="0">
                  <a:pos x="266" y="168"/>
                </a:cxn>
                <a:cxn ang="0">
                  <a:pos x="217" y="165"/>
                </a:cxn>
                <a:cxn ang="0">
                  <a:pos x="166" y="180"/>
                </a:cxn>
                <a:cxn ang="0">
                  <a:pos x="196" y="116"/>
                </a:cxn>
                <a:cxn ang="0">
                  <a:pos x="192" y="70"/>
                </a:cxn>
                <a:cxn ang="0">
                  <a:pos x="191" y="65"/>
                </a:cxn>
                <a:cxn ang="0">
                  <a:pos x="174" y="88"/>
                </a:cxn>
                <a:cxn ang="0">
                  <a:pos x="162" y="132"/>
                </a:cxn>
                <a:cxn ang="0">
                  <a:pos x="117" y="84"/>
                </a:cxn>
                <a:cxn ang="0">
                  <a:pos x="94" y="3"/>
                </a:cxn>
                <a:cxn ang="0">
                  <a:pos x="87" y="4"/>
                </a:cxn>
                <a:cxn ang="0">
                  <a:pos x="74" y="70"/>
                </a:cxn>
                <a:cxn ang="0">
                  <a:pos x="5" y="73"/>
                </a:cxn>
                <a:cxn ang="0">
                  <a:pos x="4" y="80"/>
                </a:cxn>
                <a:cxn ang="0">
                  <a:pos x="65" y="115"/>
                </a:cxn>
                <a:cxn ang="0">
                  <a:pos x="82" y="170"/>
                </a:cxn>
                <a:cxn ang="0">
                  <a:pos x="34" y="168"/>
                </a:cxn>
                <a:cxn ang="0">
                  <a:pos x="2" y="180"/>
                </a:cxn>
                <a:cxn ang="0">
                  <a:pos x="6" y="183"/>
                </a:cxn>
                <a:cxn ang="0">
                  <a:pos x="52" y="190"/>
                </a:cxn>
                <a:cxn ang="0">
                  <a:pos x="87" y="183"/>
                </a:cxn>
                <a:cxn ang="0">
                  <a:pos x="123" y="220"/>
                </a:cxn>
                <a:cxn ang="0">
                  <a:pos x="70" y="287"/>
                </a:cxn>
                <a:cxn ang="0">
                  <a:pos x="77" y="290"/>
                </a:cxn>
                <a:cxn ang="0">
                  <a:pos x="124" y="228"/>
                </a:cxn>
                <a:cxn ang="0">
                  <a:pos x="140" y="268"/>
                </a:cxn>
                <a:cxn ang="0">
                  <a:pos x="137" y="355"/>
                </a:cxn>
                <a:cxn ang="0">
                  <a:pos x="144" y="352"/>
                </a:cxn>
                <a:cxn ang="0">
                  <a:pos x="145" y="274"/>
                </a:cxn>
                <a:cxn ang="0">
                  <a:pos x="216" y="235"/>
                </a:cxn>
                <a:cxn ang="0">
                  <a:pos x="296" y="267"/>
                </a:cxn>
                <a:cxn ang="0">
                  <a:pos x="300" y="262"/>
                </a:cxn>
              </a:cxnLst>
              <a:rect l="0" t="0" r="r" b="b"/>
              <a:pathLst>
                <a:path w="302" h="358">
                  <a:moveTo>
                    <a:pt x="300" y="262"/>
                  </a:moveTo>
                  <a:cubicBezTo>
                    <a:pt x="245" y="214"/>
                    <a:pt x="245" y="214"/>
                    <a:pt x="245" y="214"/>
                  </a:cubicBezTo>
                  <a:cubicBezTo>
                    <a:pt x="213" y="228"/>
                    <a:pt x="213" y="228"/>
                    <a:pt x="213" y="228"/>
                  </a:cubicBezTo>
                  <a:cubicBezTo>
                    <a:pt x="212" y="225"/>
                    <a:pt x="210" y="222"/>
                    <a:pt x="208" y="218"/>
                  </a:cubicBezTo>
                  <a:cubicBezTo>
                    <a:pt x="202" y="207"/>
                    <a:pt x="194" y="198"/>
                    <a:pt x="186" y="192"/>
                  </a:cubicBezTo>
                  <a:cubicBezTo>
                    <a:pt x="195" y="187"/>
                    <a:pt x="218" y="173"/>
                    <a:pt x="219" y="173"/>
                  </a:cubicBezTo>
                  <a:cubicBezTo>
                    <a:pt x="221" y="172"/>
                    <a:pt x="263" y="172"/>
                    <a:pt x="263" y="172"/>
                  </a:cubicBezTo>
                  <a:cubicBezTo>
                    <a:pt x="265" y="172"/>
                    <a:pt x="266" y="170"/>
                    <a:pt x="266" y="168"/>
                  </a:cubicBezTo>
                  <a:cubicBezTo>
                    <a:pt x="266" y="166"/>
                    <a:pt x="264" y="164"/>
                    <a:pt x="262" y="164"/>
                  </a:cubicBezTo>
                  <a:cubicBezTo>
                    <a:pt x="217" y="165"/>
                    <a:pt x="217" y="165"/>
                    <a:pt x="217" y="165"/>
                  </a:cubicBezTo>
                  <a:cubicBezTo>
                    <a:pt x="180" y="187"/>
                    <a:pt x="180" y="187"/>
                    <a:pt x="180" y="187"/>
                  </a:cubicBezTo>
                  <a:cubicBezTo>
                    <a:pt x="175" y="184"/>
                    <a:pt x="170" y="181"/>
                    <a:pt x="166" y="180"/>
                  </a:cubicBezTo>
                  <a:cubicBezTo>
                    <a:pt x="173" y="167"/>
                    <a:pt x="174" y="151"/>
                    <a:pt x="166" y="138"/>
                  </a:cubicBezTo>
                  <a:cubicBezTo>
                    <a:pt x="196" y="116"/>
                    <a:pt x="196" y="116"/>
                    <a:pt x="196" y="116"/>
                  </a:cubicBezTo>
                  <a:cubicBezTo>
                    <a:pt x="196" y="116"/>
                    <a:pt x="184" y="91"/>
                    <a:pt x="182" y="88"/>
                  </a:cubicBezTo>
                  <a:cubicBezTo>
                    <a:pt x="184" y="86"/>
                    <a:pt x="192" y="70"/>
                    <a:pt x="192" y="70"/>
                  </a:cubicBezTo>
                  <a:cubicBezTo>
                    <a:pt x="193" y="69"/>
                    <a:pt x="193" y="68"/>
                    <a:pt x="192" y="67"/>
                  </a:cubicBezTo>
                  <a:cubicBezTo>
                    <a:pt x="192" y="66"/>
                    <a:pt x="191" y="66"/>
                    <a:pt x="191" y="65"/>
                  </a:cubicBezTo>
                  <a:cubicBezTo>
                    <a:pt x="189" y="64"/>
                    <a:pt x="187" y="65"/>
                    <a:pt x="186" y="67"/>
                  </a:cubicBezTo>
                  <a:cubicBezTo>
                    <a:pt x="174" y="88"/>
                    <a:pt x="174" y="88"/>
                    <a:pt x="174" y="88"/>
                  </a:cubicBezTo>
                  <a:cubicBezTo>
                    <a:pt x="174" y="88"/>
                    <a:pt x="184" y="109"/>
                    <a:pt x="186" y="114"/>
                  </a:cubicBezTo>
                  <a:cubicBezTo>
                    <a:pt x="184" y="116"/>
                    <a:pt x="171" y="125"/>
                    <a:pt x="162" y="132"/>
                  </a:cubicBezTo>
                  <a:cubicBezTo>
                    <a:pt x="152" y="119"/>
                    <a:pt x="135" y="114"/>
                    <a:pt x="119" y="117"/>
                  </a:cubicBezTo>
                  <a:cubicBezTo>
                    <a:pt x="124" y="107"/>
                    <a:pt x="123" y="95"/>
                    <a:pt x="117" y="84"/>
                  </a:cubicBezTo>
                  <a:cubicBezTo>
                    <a:pt x="113" y="77"/>
                    <a:pt x="107" y="72"/>
                    <a:pt x="100" y="69"/>
                  </a:cubicBezTo>
                  <a:cubicBezTo>
                    <a:pt x="94" y="3"/>
                    <a:pt x="94" y="3"/>
                    <a:pt x="94" y="3"/>
                  </a:cubicBezTo>
                  <a:cubicBezTo>
                    <a:pt x="94" y="1"/>
                    <a:pt x="93" y="0"/>
                    <a:pt x="91" y="0"/>
                  </a:cubicBezTo>
                  <a:cubicBezTo>
                    <a:pt x="89" y="0"/>
                    <a:pt x="87" y="2"/>
                    <a:pt x="87" y="4"/>
                  </a:cubicBezTo>
                  <a:cubicBezTo>
                    <a:pt x="93" y="67"/>
                    <a:pt x="93" y="67"/>
                    <a:pt x="93" y="67"/>
                  </a:cubicBezTo>
                  <a:cubicBezTo>
                    <a:pt x="86" y="66"/>
                    <a:pt x="80" y="67"/>
                    <a:pt x="74" y="70"/>
                  </a:cubicBezTo>
                  <a:cubicBezTo>
                    <a:pt x="68" y="73"/>
                    <a:pt x="64" y="79"/>
                    <a:pt x="62" y="85"/>
                  </a:cubicBezTo>
                  <a:cubicBezTo>
                    <a:pt x="5" y="73"/>
                    <a:pt x="5" y="73"/>
                    <a:pt x="5" y="73"/>
                  </a:cubicBezTo>
                  <a:cubicBezTo>
                    <a:pt x="3" y="72"/>
                    <a:pt x="1" y="74"/>
                    <a:pt x="1" y="75"/>
                  </a:cubicBezTo>
                  <a:cubicBezTo>
                    <a:pt x="0" y="77"/>
                    <a:pt x="2" y="79"/>
                    <a:pt x="4" y="80"/>
                  </a:cubicBezTo>
                  <a:cubicBezTo>
                    <a:pt x="60" y="92"/>
                    <a:pt x="60" y="92"/>
                    <a:pt x="60" y="92"/>
                  </a:cubicBezTo>
                  <a:cubicBezTo>
                    <a:pt x="59" y="100"/>
                    <a:pt x="61" y="107"/>
                    <a:pt x="65" y="115"/>
                  </a:cubicBezTo>
                  <a:cubicBezTo>
                    <a:pt x="71" y="125"/>
                    <a:pt x="81" y="132"/>
                    <a:pt x="92" y="132"/>
                  </a:cubicBezTo>
                  <a:cubicBezTo>
                    <a:pt x="83" y="143"/>
                    <a:pt x="79" y="157"/>
                    <a:pt x="82" y="170"/>
                  </a:cubicBezTo>
                  <a:cubicBezTo>
                    <a:pt x="72" y="174"/>
                    <a:pt x="55" y="181"/>
                    <a:pt x="53" y="182"/>
                  </a:cubicBezTo>
                  <a:cubicBezTo>
                    <a:pt x="50" y="180"/>
                    <a:pt x="34" y="168"/>
                    <a:pt x="34" y="168"/>
                  </a:cubicBezTo>
                  <a:cubicBezTo>
                    <a:pt x="5" y="176"/>
                    <a:pt x="5" y="176"/>
                    <a:pt x="5" y="176"/>
                  </a:cubicBezTo>
                  <a:cubicBezTo>
                    <a:pt x="3" y="176"/>
                    <a:pt x="2" y="178"/>
                    <a:pt x="2" y="180"/>
                  </a:cubicBezTo>
                  <a:cubicBezTo>
                    <a:pt x="2" y="181"/>
                    <a:pt x="2" y="181"/>
                    <a:pt x="2" y="181"/>
                  </a:cubicBezTo>
                  <a:cubicBezTo>
                    <a:pt x="3" y="182"/>
                    <a:pt x="5" y="183"/>
                    <a:pt x="6" y="183"/>
                  </a:cubicBezTo>
                  <a:cubicBezTo>
                    <a:pt x="6" y="183"/>
                    <a:pt x="29" y="177"/>
                    <a:pt x="32" y="176"/>
                  </a:cubicBezTo>
                  <a:cubicBezTo>
                    <a:pt x="35" y="178"/>
                    <a:pt x="52" y="190"/>
                    <a:pt x="52" y="190"/>
                  </a:cubicBezTo>
                  <a:cubicBezTo>
                    <a:pt x="84" y="177"/>
                    <a:pt x="84" y="177"/>
                    <a:pt x="84" y="177"/>
                  </a:cubicBezTo>
                  <a:cubicBezTo>
                    <a:pt x="85" y="179"/>
                    <a:pt x="85" y="181"/>
                    <a:pt x="87" y="183"/>
                  </a:cubicBezTo>
                  <a:cubicBezTo>
                    <a:pt x="94" y="197"/>
                    <a:pt x="109" y="204"/>
                    <a:pt x="124" y="204"/>
                  </a:cubicBezTo>
                  <a:cubicBezTo>
                    <a:pt x="123" y="209"/>
                    <a:pt x="122" y="214"/>
                    <a:pt x="123" y="220"/>
                  </a:cubicBezTo>
                  <a:cubicBezTo>
                    <a:pt x="86" y="243"/>
                    <a:pt x="86" y="243"/>
                    <a:pt x="86" y="243"/>
                  </a:cubicBezTo>
                  <a:cubicBezTo>
                    <a:pt x="70" y="287"/>
                    <a:pt x="70" y="287"/>
                    <a:pt x="70" y="287"/>
                  </a:cubicBezTo>
                  <a:cubicBezTo>
                    <a:pt x="69" y="289"/>
                    <a:pt x="70" y="291"/>
                    <a:pt x="72" y="292"/>
                  </a:cubicBezTo>
                  <a:cubicBezTo>
                    <a:pt x="74" y="293"/>
                    <a:pt x="76" y="292"/>
                    <a:pt x="77" y="290"/>
                  </a:cubicBezTo>
                  <a:cubicBezTo>
                    <a:pt x="77" y="290"/>
                    <a:pt x="91" y="250"/>
                    <a:pt x="92" y="248"/>
                  </a:cubicBezTo>
                  <a:cubicBezTo>
                    <a:pt x="93" y="247"/>
                    <a:pt x="112" y="235"/>
                    <a:pt x="124" y="228"/>
                  </a:cubicBezTo>
                  <a:cubicBezTo>
                    <a:pt x="126" y="239"/>
                    <a:pt x="130" y="250"/>
                    <a:pt x="136" y="260"/>
                  </a:cubicBezTo>
                  <a:cubicBezTo>
                    <a:pt x="137" y="263"/>
                    <a:pt x="139" y="265"/>
                    <a:pt x="140" y="268"/>
                  </a:cubicBezTo>
                  <a:cubicBezTo>
                    <a:pt x="120" y="302"/>
                    <a:pt x="120" y="302"/>
                    <a:pt x="120" y="302"/>
                  </a:cubicBezTo>
                  <a:cubicBezTo>
                    <a:pt x="137" y="355"/>
                    <a:pt x="137" y="355"/>
                    <a:pt x="137" y="355"/>
                  </a:cubicBezTo>
                  <a:cubicBezTo>
                    <a:pt x="137" y="357"/>
                    <a:pt x="139" y="358"/>
                    <a:pt x="141" y="357"/>
                  </a:cubicBezTo>
                  <a:cubicBezTo>
                    <a:pt x="143" y="356"/>
                    <a:pt x="144" y="354"/>
                    <a:pt x="144" y="352"/>
                  </a:cubicBezTo>
                  <a:cubicBezTo>
                    <a:pt x="144" y="352"/>
                    <a:pt x="129" y="306"/>
                    <a:pt x="128" y="303"/>
                  </a:cubicBezTo>
                  <a:cubicBezTo>
                    <a:pt x="129" y="301"/>
                    <a:pt x="139" y="284"/>
                    <a:pt x="145" y="274"/>
                  </a:cubicBezTo>
                  <a:cubicBezTo>
                    <a:pt x="164" y="297"/>
                    <a:pt x="189" y="307"/>
                    <a:pt x="206" y="298"/>
                  </a:cubicBezTo>
                  <a:cubicBezTo>
                    <a:pt x="222" y="288"/>
                    <a:pt x="226" y="262"/>
                    <a:pt x="216" y="235"/>
                  </a:cubicBezTo>
                  <a:cubicBezTo>
                    <a:pt x="226" y="231"/>
                    <a:pt x="241" y="224"/>
                    <a:pt x="244" y="223"/>
                  </a:cubicBezTo>
                  <a:cubicBezTo>
                    <a:pt x="247" y="226"/>
                    <a:pt x="296" y="267"/>
                    <a:pt x="296" y="267"/>
                  </a:cubicBezTo>
                  <a:cubicBezTo>
                    <a:pt x="297" y="268"/>
                    <a:pt x="300" y="268"/>
                    <a:pt x="301" y="267"/>
                  </a:cubicBezTo>
                  <a:cubicBezTo>
                    <a:pt x="302" y="265"/>
                    <a:pt x="302" y="263"/>
                    <a:pt x="300" y="262"/>
                  </a:cubicBezTo>
                  <a:close/>
                </a:path>
              </a:pathLst>
            </a:custGeom>
            <a:solidFill>
              <a:srgbClr val="010101"/>
            </a:solidFill>
            <a:ln w="9525" algn="ctr">
              <a:noFill/>
              <a:round/>
              <a:headEnd/>
              <a:tailEnd/>
            </a:ln>
          </p:spPr>
          <p:txBody>
            <a:bodyPr/>
            <a:lstStyle/>
            <a:p>
              <a:pPr fontAlgn="auto">
                <a:spcBef>
                  <a:spcPts val="0"/>
                </a:spcBef>
                <a:spcAft>
                  <a:spcPts val="0"/>
                </a:spcAft>
                <a:defRPr/>
              </a:pPr>
              <a:endParaRPr lang="en-US" dirty="0">
                <a:latin typeface="+mn-lt"/>
              </a:endParaRPr>
            </a:p>
          </p:txBody>
        </p:sp>
      </p:grpSp>
      <p:sp>
        <p:nvSpPr>
          <p:cNvPr id="1033" name="Title Placeholder 1"/>
          <p:cNvSpPr>
            <a:spLocks noGrp="1"/>
          </p:cNvSpPr>
          <p:nvPr>
            <p:ph type="title"/>
          </p:nvPr>
        </p:nvSpPr>
        <p:spPr bwMode="auto">
          <a:xfrm>
            <a:off x="661988" y="533400"/>
            <a:ext cx="78486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4" name="Text Placeholder 2"/>
          <p:cNvSpPr>
            <a:spLocks noGrp="1"/>
          </p:cNvSpPr>
          <p:nvPr>
            <p:ph type="body" idx="1"/>
          </p:nvPr>
        </p:nvSpPr>
        <p:spPr bwMode="auto">
          <a:xfrm>
            <a:off x="661988" y="1752600"/>
            <a:ext cx="7848600" cy="3733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999" r:id="rId1"/>
    <p:sldLayoutId id="2147484000" r:id="rId2"/>
    <p:sldLayoutId id="2147484001" r:id="rId3"/>
    <p:sldLayoutId id="2147484002" r:id="rId4"/>
    <p:sldLayoutId id="2147484003" r:id="rId5"/>
    <p:sldLayoutId id="2147484004" r:id="rId6"/>
    <p:sldLayoutId id="2147484005" r:id="rId7"/>
    <p:sldLayoutId id="2147484006" r:id="rId8"/>
    <p:sldLayoutId id="2147484007" r:id="rId9"/>
    <p:sldLayoutId id="2147484008" r:id="rId10"/>
    <p:sldLayoutId id="2147484009" r:id="rId11"/>
    <p:sldLayoutId id="2147484010" r:id="rId12"/>
    <p:sldLayoutId id="2147484011" r:id="rId13"/>
    <p:sldLayoutId id="2147484012" r:id="rId14"/>
    <p:sldLayoutId id="2147484013" r:id="rId15"/>
    <p:sldLayoutId id="2147484014" r:id="rId16"/>
  </p:sldLayoutIdLst>
  <p:transition>
    <p:fade/>
  </p:transition>
  <p:timing>
    <p:tnLst>
      <p:par>
        <p:cTn id="1" dur="indefinite" restart="never" nodeType="tmRoot"/>
      </p:par>
    </p:tnLst>
  </p:timing>
  <p:txStyles>
    <p:titleStyle>
      <a:lvl1pPr algn="ctr" rtl="0" eaLnBrk="1" fontAlgn="base" hangingPunct="1">
        <a:spcBef>
          <a:spcPct val="0"/>
        </a:spcBef>
        <a:spcAft>
          <a:spcPct val="0"/>
        </a:spcAft>
        <a:defRPr sz="4000" kern="12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Calibri" pitchFamily="34" charset="0"/>
        </a:defRPr>
      </a:lvl2pPr>
      <a:lvl3pPr algn="ctr" rtl="0" eaLnBrk="1" fontAlgn="base" hangingPunct="1">
        <a:spcBef>
          <a:spcPct val="0"/>
        </a:spcBef>
        <a:spcAft>
          <a:spcPct val="0"/>
        </a:spcAft>
        <a:defRPr sz="4000">
          <a:solidFill>
            <a:schemeClr val="tx2"/>
          </a:solidFill>
          <a:latin typeface="Calibri" pitchFamily="34" charset="0"/>
        </a:defRPr>
      </a:lvl3pPr>
      <a:lvl4pPr algn="ctr" rtl="0" eaLnBrk="1" fontAlgn="base" hangingPunct="1">
        <a:spcBef>
          <a:spcPct val="0"/>
        </a:spcBef>
        <a:spcAft>
          <a:spcPct val="0"/>
        </a:spcAft>
        <a:defRPr sz="4000">
          <a:solidFill>
            <a:schemeClr val="tx2"/>
          </a:solidFill>
          <a:latin typeface="Calibri" pitchFamily="34" charset="0"/>
        </a:defRPr>
      </a:lvl4pPr>
      <a:lvl5pPr algn="ctr" rtl="0" eaLnBrk="1" fontAlgn="base" hangingPunct="1">
        <a:spcBef>
          <a:spcPct val="0"/>
        </a:spcBef>
        <a:spcAft>
          <a:spcPct val="0"/>
        </a:spcAft>
        <a:defRPr sz="4000">
          <a:solidFill>
            <a:schemeClr val="tx2"/>
          </a:solidFill>
          <a:latin typeface="Calibri" pitchFamily="34" charset="0"/>
        </a:defRPr>
      </a:lvl5pPr>
      <a:lvl6pPr marL="457200" algn="ctr" rtl="0" eaLnBrk="1" fontAlgn="base" hangingPunct="1">
        <a:spcBef>
          <a:spcPct val="0"/>
        </a:spcBef>
        <a:spcAft>
          <a:spcPct val="0"/>
        </a:spcAft>
        <a:defRPr sz="4000">
          <a:solidFill>
            <a:schemeClr val="tx2"/>
          </a:solidFill>
          <a:latin typeface="Calibri" pitchFamily="34" charset="0"/>
        </a:defRPr>
      </a:lvl6pPr>
      <a:lvl7pPr marL="914400" algn="ctr" rtl="0" eaLnBrk="1" fontAlgn="base" hangingPunct="1">
        <a:spcBef>
          <a:spcPct val="0"/>
        </a:spcBef>
        <a:spcAft>
          <a:spcPct val="0"/>
        </a:spcAft>
        <a:defRPr sz="4000">
          <a:solidFill>
            <a:schemeClr val="tx2"/>
          </a:solidFill>
          <a:latin typeface="Calibri" pitchFamily="34" charset="0"/>
        </a:defRPr>
      </a:lvl7pPr>
      <a:lvl8pPr marL="1371600" algn="ctr" rtl="0" eaLnBrk="1" fontAlgn="base" hangingPunct="1">
        <a:spcBef>
          <a:spcPct val="0"/>
        </a:spcBef>
        <a:spcAft>
          <a:spcPct val="0"/>
        </a:spcAft>
        <a:defRPr sz="4000">
          <a:solidFill>
            <a:schemeClr val="tx2"/>
          </a:solidFill>
          <a:latin typeface="Calibri" pitchFamily="34" charset="0"/>
        </a:defRPr>
      </a:lvl8pPr>
      <a:lvl9pPr marL="1828800" algn="ctr" rtl="0" eaLnBrk="1" fontAlgn="base" hangingPunct="1">
        <a:spcBef>
          <a:spcPct val="0"/>
        </a:spcBef>
        <a:spcAft>
          <a:spcPct val="0"/>
        </a:spcAft>
        <a:defRPr sz="4000">
          <a:solidFill>
            <a:schemeClr val="tx2"/>
          </a:solidFill>
          <a:latin typeface="Calibri" pitchFamily="34" charset="0"/>
        </a:defRPr>
      </a:lvl9pPr>
      <a:extLst/>
    </p:titleStyle>
    <p:bodyStyle>
      <a:lvl1pPr marL="342900" indent="-342900" algn="l" rtl="0" eaLnBrk="1" fontAlgn="base" hangingPunct="1">
        <a:spcBef>
          <a:spcPct val="20000"/>
        </a:spcBef>
        <a:spcAft>
          <a:spcPct val="0"/>
        </a:spcAft>
        <a:buFont typeface="Arial" charset="0"/>
        <a:buChar char="•"/>
        <a:defRPr sz="3200" kern="1200">
          <a:solidFill>
            <a:schemeClr val="tx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2"/>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2"/>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2"/>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2"/>
          </a:solidFill>
          <a:latin typeface="+mn-lt"/>
          <a:ea typeface="+mn-ea"/>
          <a:cs typeface="+mn-cs"/>
        </a:defRPr>
      </a:lvl5pPr>
      <a:lvl6pPr marL="2514600" indent="-228600" algn="l"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sz="2000" kern="1200">
          <a:solidFill>
            <a:schemeClr val="tx1"/>
          </a:solidFill>
          <a:latin typeface="+mn-lt"/>
          <a:ea typeface="+mn-ea"/>
          <a:cs typeface="+mn-cs"/>
        </a:defRPr>
      </a:lvl9pPr>
      <a:extLst/>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lstStyle/>
          <a:p>
            <a:pPr marL="0" indent="0">
              <a:buNone/>
            </a:pPr>
            <a:endParaRPr lang="es-ES_tradnl" dirty="0"/>
          </a:p>
          <a:p>
            <a:pPr marL="0" indent="0">
              <a:buNone/>
            </a:pPr>
            <a:endParaRPr lang="es-ES_tradnl" dirty="0" smtClean="0"/>
          </a:p>
          <a:p>
            <a:pPr marL="0" indent="0">
              <a:buNone/>
            </a:pPr>
            <a:endParaRPr lang="es-PE" dirty="0"/>
          </a:p>
        </p:txBody>
      </p:sp>
      <p:pic>
        <p:nvPicPr>
          <p:cNvPr id="6" name="Picture Placeholder 53" descr="j0386389.jpg"/>
          <p:cNvPicPr>
            <a:picLocks noChangeAspect="1"/>
          </p:cNvPicPr>
          <p:nvPr/>
        </p:nvPicPr>
        <p:blipFill>
          <a:blip r:embed="rId2" cstate="print"/>
          <a:srcRect t="1158" b="1158"/>
          <a:stretch>
            <a:fillRect/>
          </a:stretch>
        </p:blipFill>
        <p:spPr>
          <a:xfrm>
            <a:off x="2447934" y="2133600"/>
            <a:ext cx="4014788" cy="2620962"/>
          </a:xfrm>
          <a:prstGeom prst="rect">
            <a:avLst/>
          </a:prstGeom>
        </p:spPr>
      </p:pic>
      <p:sp>
        <p:nvSpPr>
          <p:cNvPr id="2" name="Rectangle 1"/>
          <p:cNvSpPr/>
          <p:nvPr/>
        </p:nvSpPr>
        <p:spPr>
          <a:xfrm>
            <a:off x="838200" y="685800"/>
            <a:ext cx="7620000" cy="954107"/>
          </a:xfrm>
          <a:prstGeom prst="rect">
            <a:avLst/>
          </a:prstGeom>
        </p:spPr>
        <p:txBody>
          <a:bodyPr wrap="square">
            <a:spAutoFit/>
          </a:bodyPr>
          <a:lstStyle/>
          <a:p>
            <a:pPr algn="ctr"/>
            <a:r>
              <a:rPr lang="es-PE" sz="2800" b="1" dirty="0"/>
              <a:t>CERTIFICACIONS DE LIDERAZGO – MINISTERIO INFANTIL</a:t>
            </a:r>
          </a:p>
        </p:txBody>
      </p:sp>
      <p:sp>
        <p:nvSpPr>
          <p:cNvPr id="8" name="Rectangle 7"/>
          <p:cNvSpPr/>
          <p:nvPr/>
        </p:nvSpPr>
        <p:spPr>
          <a:xfrm>
            <a:off x="1295400" y="1639907"/>
            <a:ext cx="1981200" cy="369332"/>
          </a:xfrm>
          <a:prstGeom prst="rect">
            <a:avLst/>
          </a:prstGeom>
        </p:spPr>
        <p:txBody>
          <a:bodyPr wrap="square">
            <a:spAutoFit/>
          </a:bodyPr>
          <a:lstStyle/>
          <a:p>
            <a:r>
              <a:rPr lang="es-PE" dirty="0"/>
              <a:t>Nivel </a:t>
            </a:r>
            <a:r>
              <a:rPr lang="es-PE" dirty="0" smtClean="0"/>
              <a:t>IV,  Curso # 3</a:t>
            </a:r>
            <a:endParaRPr lang="es-PE" dirty="0"/>
          </a:p>
        </p:txBody>
      </p:sp>
      <p:sp>
        <p:nvSpPr>
          <p:cNvPr id="9" name="Rectangle 8"/>
          <p:cNvSpPr/>
          <p:nvPr/>
        </p:nvSpPr>
        <p:spPr>
          <a:xfrm>
            <a:off x="2282905" y="5041612"/>
            <a:ext cx="4730590" cy="584775"/>
          </a:xfrm>
          <a:prstGeom prst="rect">
            <a:avLst/>
          </a:prstGeom>
        </p:spPr>
        <p:txBody>
          <a:bodyPr wrap="none">
            <a:spAutoFit/>
          </a:bodyPr>
          <a:lstStyle/>
          <a:p>
            <a:r>
              <a:rPr lang="es-PE" sz="3200" b="1" dirty="0"/>
              <a:t>En sociedad con los padres</a:t>
            </a:r>
          </a:p>
        </p:txBody>
      </p:sp>
    </p:spTree>
    <p:extLst>
      <p:ext uri="{BB962C8B-B14F-4D97-AF65-F5344CB8AC3E}">
        <p14:creationId xmlns:p14="http://schemas.microsoft.com/office/powerpoint/2010/main" xmlns="" val="31002090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077200" cy="5440363"/>
          </a:xfrm>
        </p:spPr>
        <p:txBody>
          <a:bodyPr/>
          <a:lstStyle/>
          <a:p>
            <a:pPr marL="0" indent="0">
              <a:buNone/>
            </a:pPr>
            <a:r>
              <a:rPr lang="es-ES_tradnl" sz="3000" dirty="0"/>
              <a:t>Cuando Moisés se dirigió al pueblo de Israel antes de entrar a Canaán, la tierra prometida, les recordó la forma como Dios los había guiado en el pasado y estableció un nuevo mandamiento, una forma de asegurarse de que las generaciones futuras siguieran conectadas a Dios. Ese fue su último discurso –su legado. El </a:t>
            </a:r>
            <a:r>
              <a:rPr lang="es-ES_tradnl" sz="3000" b="1" dirty="0"/>
              <a:t>modelo D6 encontrado en Deuteronomio 6: 4-7.</a:t>
            </a:r>
            <a:endParaRPr lang="en-US" sz="3000" dirty="0"/>
          </a:p>
          <a:p>
            <a:pPr marL="0" indent="0">
              <a:buNone/>
            </a:pPr>
            <a:endParaRPr lang="es-PE" dirty="0"/>
          </a:p>
        </p:txBody>
      </p:sp>
    </p:spTree>
    <p:extLst>
      <p:ext uri="{BB962C8B-B14F-4D97-AF65-F5344CB8AC3E}">
        <p14:creationId xmlns:p14="http://schemas.microsoft.com/office/powerpoint/2010/main" xmlns="" val="17412587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077200" cy="6019800"/>
          </a:xfrm>
        </p:spPr>
        <p:txBody>
          <a:bodyPr/>
          <a:lstStyle/>
          <a:p>
            <a:pPr marL="0" indent="0">
              <a:buNone/>
            </a:pPr>
            <a:r>
              <a:rPr lang="es-ES_tradnl" sz="2400" dirty="0"/>
              <a:t>Moisés deseaba que los padres y la comunidad  trabajaran juntos. Los padres tienen más oportunidad de cumplir con  el nuevo mandamiento.</a:t>
            </a:r>
            <a:endParaRPr lang="en-US" sz="2400" dirty="0"/>
          </a:p>
          <a:p>
            <a:pPr marL="0" indent="0" algn="ctr">
              <a:buNone/>
            </a:pPr>
            <a:endParaRPr lang="es-ES_tradnl" sz="2400" b="1" i="1" dirty="0" smtClean="0"/>
          </a:p>
          <a:p>
            <a:pPr marL="0" indent="0" algn="ctr">
              <a:buNone/>
            </a:pPr>
            <a:r>
              <a:rPr lang="es-ES_tradnl" sz="2400" b="1" i="1" dirty="0" smtClean="0"/>
              <a:t>“</a:t>
            </a:r>
            <a:r>
              <a:rPr lang="es-ES_tradnl" sz="2400" b="1" i="1" dirty="0"/>
              <a:t>Las repetirás a tus hijos, y hablarás de ellas cuando estés en casa o cuando vayas por el camino, al acostarte y al levantarte” –</a:t>
            </a:r>
            <a:r>
              <a:rPr lang="es-ES_tradnl" sz="2400" b="1" i="1" dirty="0" err="1"/>
              <a:t>Deut</a:t>
            </a:r>
            <a:r>
              <a:rPr lang="es-ES_tradnl" sz="2400" b="1" i="1" dirty="0"/>
              <a:t>. 6:7</a:t>
            </a:r>
            <a:r>
              <a:rPr lang="es-ES_tradnl" sz="2400" b="1" i="1" dirty="0" smtClean="0"/>
              <a:t>.</a:t>
            </a:r>
          </a:p>
          <a:p>
            <a:pPr marL="0" indent="0">
              <a:buNone/>
            </a:pPr>
            <a:endParaRPr lang="es-ES_tradnl" sz="2400" dirty="0" smtClean="0"/>
          </a:p>
          <a:p>
            <a:pPr marL="0" indent="0">
              <a:buNone/>
            </a:pPr>
            <a:endParaRPr lang="es-ES_tradnl" sz="2400" dirty="0"/>
          </a:p>
          <a:p>
            <a:pPr marL="0" indent="0">
              <a:buNone/>
            </a:pPr>
            <a:r>
              <a:rPr lang="es-ES_tradnl" sz="2400" dirty="0" smtClean="0"/>
              <a:t>Desafortunadamente</a:t>
            </a:r>
            <a:r>
              <a:rPr lang="es-ES_tradnl" sz="2400" dirty="0"/>
              <a:t>, muchos padres han abdicado de ese deber para entregarlo a la iglesia. Quieren que sus hijos tengan fe en Dios, pero sienten que no tienen las habilidades o pericia para hacerlo.</a:t>
            </a:r>
            <a:endParaRPr lang="en-US" sz="2400" dirty="0"/>
          </a:p>
          <a:p>
            <a:pPr marL="0" indent="0">
              <a:buNone/>
            </a:pPr>
            <a:endParaRPr lang="en-US" sz="2400" dirty="0"/>
          </a:p>
          <a:p>
            <a:pPr marL="0" indent="0" algn="ctr">
              <a:buNone/>
            </a:pPr>
            <a:r>
              <a:rPr lang="es-ES_tradnl" sz="2400" b="1" i="1" dirty="0"/>
              <a:t> </a:t>
            </a:r>
            <a:endParaRPr lang="en-US" sz="2400" dirty="0"/>
          </a:p>
          <a:p>
            <a:pPr marL="0" indent="0">
              <a:buNone/>
            </a:pPr>
            <a:endParaRPr lang="es-PE" sz="2400" dirty="0"/>
          </a:p>
        </p:txBody>
      </p:sp>
    </p:spTree>
    <p:extLst>
      <p:ext uri="{BB962C8B-B14F-4D97-AF65-F5344CB8AC3E}">
        <p14:creationId xmlns:p14="http://schemas.microsoft.com/office/powerpoint/2010/main" xmlns="" val="40803761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8001000" cy="5943600"/>
          </a:xfrm>
        </p:spPr>
        <p:txBody>
          <a:bodyPr/>
          <a:lstStyle/>
          <a:p>
            <a:pPr marL="0" indent="0" algn="ctr">
              <a:buNone/>
            </a:pPr>
            <a:r>
              <a:rPr lang="es-ES_tradnl" sz="2800" b="1" i="1" dirty="0" smtClean="0"/>
              <a:t>“</a:t>
            </a:r>
            <a:r>
              <a:rPr lang="es-ES_tradnl" sz="2800" b="1" i="1" dirty="0"/>
              <a:t>Cuando una iglesia –intencionalmente o no- asume la responsabilidad de la familia…fomenta una dependencia no saludable por parte de la familia para liberarse de su responsabilidad bíblica.</a:t>
            </a:r>
            <a:r>
              <a:rPr lang="es-ES_tradnl" sz="2800" dirty="0"/>
              <a:t> (</a:t>
            </a:r>
            <a:r>
              <a:rPr lang="es-ES_tradnl" sz="2800" dirty="0" err="1"/>
              <a:t>Barna</a:t>
            </a:r>
            <a:r>
              <a:rPr lang="es-ES_tradnl" sz="2800" dirty="0"/>
              <a:t>, p. 81).</a:t>
            </a:r>
            <a:endParaRPr lang="en-US" sz="2800" dirty="0"/>
          </a:p>
          <a:p>
            <a:pPr marL="0" indent="0" algn="ctr">
              <a:buNone/>
            </a:pPr>
            <a:r>
              <a:rPr lang="es-ES_tradnl" sz="2800" dirty="0"/>
              <a:t> </a:t>
            </a:r>
            <a:endParaRPr lang="es-ES_tradnl" sz="2800" dirty="0" smtClean="0"/>
          </a:p>
          <a:p>
            <a:pPr marL="0" indent="0" algn="ctr">
              <a:buNone/>
            </a:pPr>
            <a:endParaRPr lang="es-ES_tradnl" sz="2800" dirty="0"/>
          </a:p>
          <a:p>
            <a:pPr marL="0" indent="0" algn="ctr">
              <a:buNone/>
            </a:pPr>
            <a:endParaRPr lang="es-ES_tradnl" sz="2800" dirty="0" smtClean="0"/>
          </a:p>
          <a:p>
            <a:pPr marL="0" indent="0" algn="ctr">
              <a:buNone/>
            </a:pPr>
            <a:endParaRPr lang="en-US" sz="2800"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743200" y="2895600"/>
            <a:ext cx="3200400" cy="2209800"/>
          </a:xfrm>
          <a:prstGeom prst="rect">
            <a:avLst/>
          </a:prstGeom>
        </p:spPr>
      </p:pic>
    </p:spTree>
    <p:extLst>
      <p:ext uri="{BB962C8B-B14F-4D97-AF65-F5344CB8AC3E}">
        <p14:creationId xmlns:p14="http://schemas.microsoft.com/office/powerpoint/2010/main" xmlns="" val="17636301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305800" cy="5867400"/>
          </a:xfrm>
        </p:spPr>
        <p:txBody>
          <a:bodyPr>
            <a:normAutofit fontScale="62500" lnSpcReduction="20000"/>
          </a:bodyPr>
          <a:lstStyle/>
          <a:p>
            <a:pPr marL="0" indent="0">
              <a:buNone/>
            </a:pPr>
            <a:r>
              <a:rPr lang="es-ES_tradnl" dirty="0"/>
              <a:t>Dios ha puesto dos poderosas influencias sobre los hijos  -el hogar y la iglesia.</a:t>
            </a:r>
            <a:endParaRPr lang="en-US" dirty="0"/>
          </a:p>
          <a:p>
            <a:pPr marL="0" indent="0">
              <a:buNone/>
            </a:pPr>
            <a:r>
              <a:rPr lang="es-ES_tradnl" sz="3000" dirty="0"/>
              <a:t> </a:t>
            </a:r>
            <a:r>
              <a:rPr lang="es-ES_tradnl" sz="3000" b="1" dirty="0" smtClean="0"/>
              <a:t>Iglesia</a:t>
            </a:r>
            <a:endParaRPr lang="en-US" sz="3000" dirty="0"/>
          </a:p>
          <a:p>
            <a:pPr marL="0" indent="0">
              <a:buNone/>
            </a:pPr>
            <a:r>
              <a:rPr lang="es-ES_tradnl" dirty="0" smtClean="0"/>
              <a:t>La </a:t>
            </a:r>
            <a:r>
              <a:rPr lang="es-ES_tradnl" dirty="0"/>
              <a:t>iglesia existe para alumbrar la oscuridad y como una lumbrera, revelar el carácter de Dios e iluminar el sendero de los seguidores de Dios. Podemos decir que tiene una influencia “amarilla”. </a:t>
            </a:r>
            <a:endParaRPr lang="en-US" dirty="0"/>
          </a:p>
          <a:p>
            <a:pPr marL="0" indent="0">
              <a:buNone/>
            </a:pPr>
            <a:r>
              <a:rPr lang="es-ES_tradnl" b="1" dirty="0" smtClean="0"/>
              <a:t>¿</a:t>
            </a:r>
            <a:r>
              <a:rPr lang="es-ES_tradnl" b="1" dirty="0"/>
              <a:t>Qué sucede si…?</a:t>
            </a:r>
            <a:endParaRPr lang="en-US" dirty="0"/>
          </a:p>
          <a:p>
            <a:pPr marL="0" indent="0">
              <a:buNone/>
            </a:pPr>
            <a:r>
              <a:rPr lang="es-ES_tradnl" dirty="0"/>
              <a:t>¿Qué tal si la iglesia comienza a </a:t>
            </a:r>
            <a:r>
              <a:rPr lang="es-ES_tradnl" b="1" dirty="0"/>
              <a:t>creer en el potencial de la familia para influir sobre sus propios hijos? </a:t>
            </a:r>
            <a:endParaRPr lang="en-US" dirty="0"/>
          </a:p>
          <a:p>
            <a:pPr marL="0" indent="0">
              <a:buNone/>
            </a:pPr>
            <a:r>
              <a:rPr lang="es-ES_tradnl" sz="3000" b="1" dirty="0" smtClean="0"/>
              <a:t>Hogar</a:t>
            </a:r>
            <a:endParaRPr lang="en-US" sz="3000" dirty="0"/>
          </a:p>
          <a:p>
            <a:pPr marL="0" indent="0">
              <a:buNone/>
            </a:pPr>
            <a:r>
              <a:rPr lang="es-ES_tradnl" dirty="0"/>
              <a:t>El hogar existe para formar y amar a los niños. Forma espiritualmente el corazón de los niños para que amen a Dios. </a:t>
            </a:r>
            <a:endParaRPr lang="en-US" dirty="0"/>
          </a:p>
          <a:p>
            <a:pPr marL="0" indent="0">
              <a:buNone/>
            </a:pPr>
            <a:r>
              <a:rPr lang="es-ES_tradnl" b="1" dirty="0"/>
              <a:t>¿Qué sucede si…?</a:t>
            </a:r>
            <a:endParaRPr lang="en-US" dirty="0"/>
          </a:p>
          <a:p>
            <a:pPr marL="0" indent="0">
              <a:buNone/>
            </a:pPr>
            <a:r>
              <a:rPr lang="es-ES_tradnl" b="1" dirty="0"/>
              <a:t>Las familias comienzan a creer en el potencial de la iglesia para influir sobre sus hijos.</a:t>
            </a:r>
            <a:endParaRPr lang="en-US" dirty="0"/>
          </a:p>
          <a:p>
            <a:pPr marL="0" indent="0">
              <a:buNone/>
            </a:pPr>
            <a:r>
              <a:rPr lang="es-ES_tradnl" b="1" dirty="0"/>
              <a:t> </a:t>
            </a:r>
            <a:endParaRPr lang="en-US" dirty="0"/>
          </a:p>
          <a:p>
            <a:pPr marL="0" indent="0" algn="ctr">
              <a:buNone/>
            </a:pPr>
            <a:r>
              <a:rPr lang="es-ES_tradnl" dirty="0"/>
              <a:t>Mejor aun, ¿qué tal si tanto la iglesia como la familia comienza a pensar en “anaranjado” (amarillo mezclado con rojo)</a:t>
            </a:r>
            <a:endParaRPr lang="en-US" i="1" dirty="0"/>
          </a:p>
          <a:p>
            <a:pPr marL="0" indent="0" algn="ctr">
              <a:buNone/>
            </a:pPr>
            <a:r>
              <a:rPr lang="es-ES_tradnl" b="1" i="1" dirty="0"/>
              <a:t>Asociarse para ejercer un impacto en la siguiente generación Anaranjada</a:t>
            </a:r>
            <a:endParaRPr lang="en-US" i="1" dirty="0"/>
          </a:p>
          <a:p>
            <a:pPr marL="0" indent="0">
              <a:buNone/>
            </a:pPr>
            <a:endParaRPr lang="es-PE" dirty="0"/>
          </a:p>
        </p:txBody>
      </p:sp>
    </p:spTree>
    <p:extLst>
      <p:ext uri="{BB962C8B-B14F-4D97-AF65-F5344CB8AC3E}">
        <p14:creationId xmlns:p14="http://schemas.microsoft.com/office/powerpoint/2010/main" xmlns="" val="3185191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8077200" cy="5592763"/>
          </a:xfrm>
        </p:spPr>
        <p:txBody>
          <a:bodyPr/>
          <a:lstStyle/>
          <a:p>
            <a:pPr marL="0" indent="0">
              <a:buNone/>
            </a:pPr>
            <a:r>
              <a:rPr lang="es-ES_tradnl" sz="3000" dirty="0"/>
              <a:t>Si las iglesias</a:t>
            </a:r>
            <a:r>
              <a:rPr lang="es-ES_tradnl" sz="3000" b="1" dirty="0"/>
              <a:t> </a:t>
            </a:r>
            <a:r>
              <a:rPr lang="es-ES_tradnl" sz="3000" dirty="0"/>
              <a:t>hacen solamente lo que están haciendo, obtendrán los mismos resultados que están teniendo ahora. Si las familias hacen solamente lo que están haciendo actualmente, obtendrán los mismos resultados hasta ahora. Para obtener un resultado diferente necesitamos hacer algo diferente. En vez de operar con estrategias diferentes, necesitamos trabajar como equipo. Necesitamos combinar estrategias y “remar” en la misma dirección</a:t>
            </a:r>
            <a:r>
              <a:rPr lang="es-ES_tradnl" sz="3000" dirty="0" smtClean="0"/>
              <a:t>.</a:t>
            </a:r>
            <a:endParaRPr lang="en-US" sz="3000" dirty="0"/>
          </a:p>
        </p:txBody>
      </p:sp>
    </p:spTree>
    <p:extLst>
      <p:ext uri="{BB962C8B-B14F-4D97-AF65-F5344CB8AC3E}">
        <p14:creationId xmlns:p14="http://schemas.microsoft.com/office/powerpoint/2010/main" xmlns="" val="2685249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8001000" cy="5592763"/>
          </a:xfrm>
        </p:spPr>
        <p:txBody>
          <a:bodyPr/>
          <a:lstStyle/>
          <a:p>
            <a:pPr marL="0" indent="0">
              <a:buNone/>
            </a:pPr>
            <a:r>
              <a:rPr lang="es-ES_tradnl" dirty="0"/>
              <a:t>No es tiempo de rendirse como iglesia. No es tiempo de rendirse como unidad familiar. Es tiempo de sincronizar los esfuerzos; es tiempo de apoyarse unos a otros como las aves en su formación de vuelo. </a:t>
            </a:r>
            <a:endParaRPr lang="en-US"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876800" y="2743200"/>
            <a:ext cx="3124201" cy="2286000"/>
          </a:xfrm>
          <a:prstGeom prst="rect">
            <a:avLst/>
          </a:prstGeom>
        </p:spPr>
      </p:pic>
    </p:spTree>
    <p:extLst>
      <p:ext uri="{BB962C8B-B14F-4D97-AF65-F5344CB8AC3E}">
        <p14:creationId xmlns:p14="http://schemas.microsoft.com/office/powerpoint/2010/main" xmlns="" val="251837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8001000" cy="5943600"/>
          </a:xfrm>
        </p:spPr>
        <p:txBody>
          <a:bodyPr/>
          <a:lstStyle/>
          <a:p>
            <a:pPr marL="0" indent="0" algn="ctr">
              <a:buNone/>
            </a:pPr>
            <a:r>
              <a:rPr lang="es-ES_tradnl" sz="2400" b="1" i="1" dirty="0"/>
              <a:t>¿Cómo podemos hacer lo anterior? ¿Cómo podemos asociarnos con los padres?</a:t>
            </a:r>
            <a:endParaRPr lang="en-US" sz="2400" b="1" i="1" dirty="0"/>
          </a:p>
          <a:p>
            <a:pPr marL="457200" lvl="0" indent="-457200">
              <a:buFont typeface="+mj-lt"/>
              <a:buAutoNum type="arabicPeriod"/>
            </a:pPr>
            <a:r>
              <a:rPr lang="es-ES_tradnl" sz="2400" b="1" i="1" dirty="0" smtClean="0"/>
              <a:t>Creer </a:t>
            </a:r>
            <a:r>
              <a:rPr lang="es-ES_tradnl" sz="2400" b="1" i="1" dirty="0"/>
              <a:t>en los </a:t>
            </a:r>
            <a:r>
              <a:rPr lang="es-ES_tradnl" sz="2400" b="1" i="1" dirty="0" smtClean="0"/>
              <a:t>padres</a:t>
            </a:r>
            <a:r>
              <a:rPr lang="es-ES_tradnl" sz="2400" dirty="0"/>
              <a:t> </a:t>
            </a:r>
            <a:endParaRPr lang="en-US" sz="2400" dirty="0"/>
          </a:p>
          <a:p>
            <a:pPr marL="0" indent="0">
              <a:buNone/>
            </a:pPr>
            <a:r>
              <a:rPr lang="es-ES_tradnl" sz="2400" dirty="0"/>
              <a:t>Su actitud hacia los padres determinará su enfoque hacia la familia como un todo.</a:t>
            </a:r>
            <a:endParaRPr lang="en-US" sz="2400" dirty="0"/>
          </a:p>
          <a:p>
            <a:pPr marL="0" indent="0">
              <a:buNone/>
            </a:pPr>
            <a:r>
              <a:rPr lang="es-ES_tradnl" sz="2400" dirty="0"/>
              <a:t> </a:t>
            </a:r>
            <a:endParaRPr lang="en-US" sz="2400" dirty="0"/>
          </a:p>
          <a:p>
            <a:pPr marL="0" indent="0">
              <a:buNone/>
            </a:pPr>
            <a:r>
              <a:rPr lang="es-ES_tradnl" sz="2400" b="1" dirty="0"/>
              <a:t>¿Cree usted que la mayoría de los padres desean ser buenos padres</a:t>
            </a:r>
            <a:r>
              <a:rPr lang="es-ES_tradnl" sz="2400" b="1" dirty="0" smtClean="0"/>
              <a:t>? ¿</a:t>
            </a:r>
            <a:r>
              <a:rPr lang="es-ES_tradnl" sz="2400" b="1" dirty="0"/>
              <a:t>Cree usted que Dios los ha llamado?</a:t>
            </a:r>
            <a:endParaRPr lang="en-US" sz="2400" dirty="0"/>
          </a:p>
          <a:p>
            <a:pPr marL="0" indent="0">
              <a:buNone/>
            </a:pPr>
            <a:r>
              <a:rPr lang="es-ES_tradnl" sz="2400" dirty="0"/>
              <a:t>¿Cree usted que asociarse con ellos es importante y que debe tener una actitud intencional hacia cada tipo de padre que enfrente? Esto le ayudará a actuar asumiendo que cada padre puede ser un mejor padre o madre.</a:t>
            </a:r>
            <a:endParaRPr lang="en-US" sz="2400" dirty="0"/>
          </a:p>
          <a:p>
            <a:pPr marL="0" indent="0">
              <a:buNone/>
            </a:pPr>
            <a:endParaRPr lang="es-PE" sz="2400" dirty="0"/>
          </a:p>
        </p:txBody>
      </p:sp>
    </p:spTree>
    <p:extLst>
      <p:ext uri="{BB962C8B-B14F-4D97-AF65-F5344CB8AC3E}">
        <p14:creationId xmlns:p14="http://schemas.microsoft.com/office/powerpoint/2010/main" xmlns="" val="20912819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8077200" cy="6096000"/>
          </a:xfrm>
        </p:spPr>
        <p:txBody>
          <a:bodyPr/>
          <a:lstStyle/>
          <a:p>
            <a:pPr marL="0" indent="0">
              <a:buNone/>
            </a:pPr>
            <a:endParaRPr lang="es-ES_tradnl" b="1" i="1" dirty="0" smtClean="0"/>
          </a:p>
          <a:p>
            <a:pPr marL="0" indent="0">
              <a:buNone/>
            </a:pPr>
            <a:r>
              <a:rPr lang="es-ES_tradnl" sz="2400" b="1" i="1" dirty="0" smtClean="0"/>
              <a:t>2</a:t>
            </a:r>
            <a:r>
              <a:rPr lang="es-ES_tradnl" sz="2400" b="1" i="1" dirty="0"/>
              <a:t>. Formarlos espiritualmente</a:t>
            </a:r>
            <a:endParaRPr lang="en-US" sz="2400" dirty="0"/>
          </a:p>
          <a:p>
            <a:pPr marL="0" indent="0">
              <a:buNone/>
            </a:pPr>
            <a:r>
              <a:rPr lang="es-ES_tradnl" sz="2400" b="1" i="1" dirty="0" smtClean="0"/>
              <a:t>"</a:t>
            </a:r>
            <a:r>
              <a:rPr lang="es-ES_tradnl" sz="2400" b="1" i="1" dirty="0"/>
              <a:t>Escucha, Israel: El Eterno nuestro Dios, El Eterno es uno solo. Amarás al Señor tu Dios con todo tu corazón, con toda tu alma y con todo tu poder.  Y estas palabras que te mando hoy, estarán sobre tu corazón” </a:t>
            </a:r>
            <a:r>
              <a:rPr lang="es-ES_tradnl" sz="2400" b="1" i="1" dirty="0" err="1"/>
              <a:t>Deut</a:t>
            </a:r>
            <a:r>
              <a:rPr lang="es-ES_tradnl" sz="2400" b="1" i="1" dirty="0"/>
              <a:t>. 6: 4-6.</a:t>
            </a:r>
            <a:endParaRPr lang="en-US" sz="2400" b="1" i="1" dirty="0"/>
          </a:p>
          <a:p>
            <a:pPr marL="0" indent="0">
              <a:buNone/>
            </a:pPr>
            <a:r>
              <a:rPr lang="es-ES_tradnl" sz="2400" dirty="0" smtClean="0"/>
              <a:t>Dios </a:t>
            </a:r>
            <a:r>
              <a:rPr lang="es-ES_tradnl" sz="2400" dirty="0"/>
              <a:t>pide a los padres que sean sus discípulos. Una de nuestras prioridades es ayudarlos a sentir esa pasión por Dios y convencerlos de que una sólida relación personal con Dios es lo más grande que pueden hacer para ayudar a sus hijos. Susténtelos a través del estudio de la Biblia y la oración. Ayúdelos a ser cristianos auténticos.</a:t>
            </a:r>
            <a:endParaRPr lang="en-US" sz="2400" dirty="0"/>
          </a:p>
          <a:p>
            <a:pPr marL="0" indent="0">
              <a:buNone/>
            </a:pPr>
            <a:endParaRPr lang="es-PE" sz="2400" dirty="0"/>
          </a:p>
        </p:txBody>
      </p:sp>
    </p:spTree>
    <p:extLst>
      <p:ext uri="{BB962C8B-B14F-4D97-AF65-F5344CB8AC3E}">
        <p14:creationId xmlns:p14="http://schemas.microsoft.com/office/powerpoint/2010/main" xmlns="" val="3586808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8001000" cy="6172200"/>
          </a:xfrm>
        </p:spPr>
        <p:txBody>
          <a:bodyPr/>
          <a:lstStyle/>
          <a:p>
            <a:pPr marL="0" indent="0">
              <a:buNone/>
            </a:pPr>
            <a:endParaRPr lang="es-ES_tradnl" sz="3200" b="1" i="1" dirty="0" smtClean="0"/>
          </a:p>
          <a:p>
            <a:pPr marL="0" indent="0">
              <a:buNone/>
            </a:pPr>
            <a:r>
              <a:rPr lang="es-ES_tradnl" sz="2400" b="1" i="1" dirty="0" smtClean="0"/>
              <a:t>3</a:t>
            </a:r>
            <a:r>
              <a:rPr lang="es-ES_tradnl" sz="2400" b="1" i="1" dirty="0"/>
              <a:t>. Deles la visión de ser mentores espirituales.</a:t>
            </a:r>
            <a:endParaRPr lang="en-US" sz="2400" dirty="0"/>
          </a:p>
          <a:p>
            <a:pPr marL="0" indent="0">
              <a:buNone/>
            </a:pPr>
            <a:r>
              <a:rPr lang="es-ES_tradnl" sz="2400" dirty="0" smtClean="0"/>
              <a:t>El </a:t>
            </a:r>
            <a:r>
              <a:rPr lang="es-ES_tradnl" sz="2400" dirty="0"/>
              <a:t>sueño de Dios es que las familias vivan en una relación de respeto y amor. Muéstreles a los padres la bendición que recibirán al formar relaciones espirituales con sus hijos y hacer de su desarrollo espiritual una prioridad. Ayúdelos a reconocer que el desarrollo espiritual de sus hijos merece todo su tiempo y energía. Ayúdelos a formarse una imagen de sus hijos cuando sean adolescentes, como personas llenas de fe. </a:t>
            </a:r>
            <a:endParaRPr lang="en-US" sz="2400" dirty="0"/>
          </a:p>
          <a:p>
            <a:pPr marL="0" indent="0">
              <a:buNone/>
            </a:pPr>
            <a:r>
              <a:rPr lang="es-ES_tradnl" sz="2400" dirty="0"/>
              <a:t> </a:t>
            </a:r>
            <a:endParaRPr lang="en-US" sz="2400" dirty="0"/>
          </a:p>
          <a:p>
            <a:pPr marL="0" indent="0" algn="ctr">
              <a:buNone/>
            </a:pPr>
            <a:r>
              <a:rPr lang="es-ES_tradnl" sz="2400" b="1" i="1" dirty="0"/>
              <a:t>"Mirad, yo os envío al profeta Elías…Él convertirá el corazón de los padres a los hijos, y el corazón de los hijos a los padres”.</a:t>
            </a:r>
            <a:endParaRPr lang="en-US" sz="2400" b="1" i="1" dirty="0"/>
          </a:p>
          <a:p>
            <a:pPr marL="0" indent="0">
              <a:buNone/>
            </a:pPr>
            <a:endParaRPr lang="es-PE" sz="2400" dirty="0"/>
          </a:p>
        </p:txBody>
      </p:sp>
    </p:spTree>
    <p:extLst>
      <p:ext uri="{BB962C8B-B14F-4D97-AF65-F5344CB8AC3E}">
        <p14:creationId xmlns:p14="http://schemas.microsoft.com/office/powerpoint/2010/main" xmlns="" val="102021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65018"/>
            <a:ext cx="8153400" cy="6172200"/>
          </a:xfrm>
        </p:spPr>
        <p:txBody>
          <a:bodyPr/>
          <a:lstStyle/>
          <a:p>
            <a:pPr marL="0" indent="0">
              <a:buNone/>
            </a:pPr>
            <a:r>
              <a:rPr lang="es-ES_tradnl" sz="3200" b="1" dirty="0" smtClean="0"/>
              <a:t>4. </a:t>
            </a:r>
            <a:r>
              <a:rPr lang="es-ES_tradnl" sz="3200" b="1" i="1" dirty="0"/>
              <a:t>Equípelos bien</a:t>
            </a:r>
            <a:endParaRPr lang="en-US" sz="3200" dirty="0"/>
          </a:p>
          <a:p>
            <a:pPr marL="0" indent="0">
              <a:buNone/>
            </a:pPr>
            <a:r>
              <a:rPr lang="es-ES_tradnl" dirty="0" smtClean="0"/>
              <a:t>George </a:t>
            </a:r>
            <a:r>
              <a:rPr lang="es-ES_tradnl" dirty="0" err="1"/>
              <a:t>Barna</a:t>
            </a:r>
            <a:r>
              <a:rPr lang="es-ES_tradnl" dirty="0"/>
              <a:t> encontró que muchos padres creían que el desarrollo espiritual de sus hijos era su responsabilidad, pero que le cedieron su responsabilidad a la iglesia. (p. 78). Se sintieron incapaces o temerosos de no poder hacerlo bien.</a:t>
            </a:r>
            <a:endParaRPr lang="en-US" dirty="0"/>
          </a:p>
          <a:p>
            <a:pPr marL="0" indent="0">
              <a:buNone/>
            </a:pPr>
            <a:endParaRPr lang="en-US" dirty="0"/>
          </a:p>
        </p:txBody>
      </p:sp>
    </p:spTree>
    <p:extLst>
      <p:ext uri="{BB962C8B-B14F-4D97-AF65-F5344CB8AC3E}">
        <p14:creationId xmlns:p14="http://schemas.microsoft.com/office/powerpoint/2010/main" xmlns="" val="114716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09600"/>
            <a:ext cx="8001000" cy="5791200"/>
          </a:xfrm>
        </p:spPr>
        <p:txBody>
          <a:bodyPr/>
          <a:lstStyle/>
          <a:p>
            <a:pPr marL="0" indent="0">
              <a:buNone/>
            </a:pPr>
            <a:r>
              <a:rPr lang="es-ES_tradnl" dirty="0"/>
              <a:t>¿Ha estado alguna vez en un terremoto? Los grandes terremotos pueden demoler completamente edificios enteros, pero la mayoría les darán solamente una buena sacudida. Si es desafortunado, aparecerán grietas en las paredes que necesitan ser reparadas para que su casa sea fuerte otra vez.</a:t>
            </a:r>
            <a:endParaRPr lang="en-US" dirty="0"/>
          </a:p>
          <a:p>
            <a:pPr marL="0" indent="0">
              <a:buNone/>
            </a:pPr>
            <a:endParaRPr lang="es-ES_tradnl" dirty="0" smtClean="0"/>
          </a:p>
          <a:p>
            <a:pPr marL="0" indent="0">
              <a:buNone/>
            </a:pPr>
            <a:endParaRPr lang="es-ES_tradnl" dirty="0"/>
          </a:p>
          <a:p>
            <a:pPr marL="0" indent="0">
              <a:buNone/>
            </a:pPr>
            <a:endParaRPr lang="es-ES_tradnl" dirty="0" smtClean="0"/>
          </a:p>
          <a:p>
            <a:pPr marL="0" indent="0">
              <a:buNone/>
            </a:pPr>
            <a:endParaRPr lang="es-ES_tradnl" dirty="0"/>
          </a:p>
          <a:p>
            <a:pPr marL="0" indent="0">
              <a:buNone/>
            </a:pPr>
            <a:endParaRPr lang="es-ES_tradnl" dirty="0" smtClean="0"/>
          </a:p>
          <a:p>
            <a:pPr marL="0" indent="0">
              <a:buNone/>
            </a:pPr>
            <a:r>
              <a:rPr lang="es-ES_tradnl" dirty="0" smtClean="0"/>
              <a:t>Han </a:t>
            </a:r>
            <a:r>
              <a:rPr lang="es-ES_tradnl" dirty="0"/>
              <a:t>comenzado a aparecer grietas en las paredes del Ministerio Infantil. Nuestras iglesias comienzan a sacudirse por la falta de fundamentos sólidos. Nos hemos ocupado de pedir a los padres que nos envíen sus hijos para hacer de ellos discípulos, ignorando el enorme potencial de la labor de los padres.</a:t>
            </a:r>
            <a:endParaRPr lang="en-US" dirty="0"/>
          </a:p>
          <a:p>
            <a:pPr marL="0" indent="0">
              <a:buNone/>
            </a:pPr>
            <a:endParaRPr lang="en-US" dirty="0"/>
          </a:p>
          <a:p>
            <a:pPr marL="0" indent="0">
              <a:buNone/>
            </a:pPr>
            <a:endParaRPr lang="es-P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00400" y="4114800"/>
            <a:ext cx="2133600" cy="1491095"/>
          </a:xfrm>
          <a:prstGeom prst="rect">
            <a:avLst/>
          </a:prstGeom>
        </p:spPr>
      </p:pic>
    </p:spTree>
    <p:extLst>
      <p:ext uri="{BB962C8B-B14F-4D97-AF65-F5344CB8AC3E}">
        <p14:creationId xmlns:p14="http://schemas.microsoft.com/office/powerpoint/2010/main" xmlns="" val="2283120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14400"/>
            <a:ext cx="7848600" cy="3733800"/>
          </a:xfrm>
        </p:spPr>
        <p:txBody>
          <a:bodyPr/>
          <a:lstStyle/>
          <a:p>
            <a:pPr lvl="0">
              <a:buFont typeface="Wingdings" pitchFamily="2" charset="2"/>
              <a:buChar char="v"/>
            </a:pPr>
            <a:r>
              <a:rPr lang="es-ES_tradnl" sz="2400" b="1" i="1" dirty="0"/>
              <a:t>Cambios sencillos y pequeños en la rutina de la vida familiar. </a:t>
            </a:r>
            <a:r>
              <a:rPr lang="es-ES_tradnl" sz="2400" dirty="0"/>
              <a:t>Muéstreles que esto puede funcionar haciendo cambios sencillos; que aunque conlleva un compromiso de tiempo, no necesita ser una enorme cantidad de tiempo a la vez. </a:t>
            </a:r>
            <a:endParaRPr lang="en-US" sz="2400" dirty="0"/>
          </a:p>
          <a:p>
            <a:pPr lvl="0">
              <a:buFont typeface="Wingdings" pitchFamily="2" charset="2"/>
              <a:buChar char="v"/>
            </a:pPr>
            <a:r>
              <a:rPr lang="es-ES_tradnl" sz="2400" b="1" i="1" dirty="0"/>
              <a:t>Proporcióneles un plan.</a:t>
            </a:r>
            <a:r>
              <a:rPr lang="es-ES_tradnl" sz="2400" dirty="0"/>
              <a:t> No lo vuelva muy complicado. Los padres necesitan comprometerse a algunos cambios y deben tener la firme intención de que ocurran.</a:t>
            </a:r>
            <a:endParaRPr lang="en-US" sz="2400" dirty="0"/>
          </a:p>
          <a:p>
            <a:pPr marL="0" indent="0">
              <a:buNone/>
            </a:pPr>
            <a:endParaRPr lang="en-US" sz="2400" dirty="0"/>
          </a:p>
        </p:txBody>
      </p:sp>
    </p:spTree>
    <p:extLst>
      <p:ext uri="{BB962C8B-B14F-4D97-AF65-F5344CB8AC3E}">
        <p14:creationId xmlns:p14="http://schemas.microsoft.com/office/powerpoint/2010/main" xmlns="" val="3080702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609600"/>
          </a:xfrm>
        </p:spPr>
        <p:txBody>
          <a:bodyPr>
            <a:noAutofit/>
          </a:bodyPr>
          <a:lstStyle/>
          <a:p>
            <a:r>
              <a:rPr lang="es-PE" sz="4000" dirty="0" smtClean="0"/>
              <a:t>Deuteronomio 6</a:t>
            </a:r>
            <a:endParaRPr lang="es-PE" sz="4000" dirty="0"/>
          </a:p>
        </p:txBody>
      </p:sp>
      <p:sp>
        <p:nvSpPr>
          <p:cNvPr id="3" name="Content Placeholder 2"/>
          <p:cNvSpPr>
            <a:spLocks noGrp="1"/>
          </p:cNvSpPr>
          <p:nvPr>
            <p:ph idx="1"/>
          </p:nvPr>
        </p:nvSpPr>
        <p:spPr>
          <a:xfrm>
            <a:off x="685800" y="990600"/>
            <a:ext cx="8077200" cy="5486400"/>
          </a:xfrm>
        </p:spPr>
        <p:txBody>
          <a:bodyPr/>
          <a:lstStyle/>
          <a:p>
            <a:pPr marL="0" indent="0">
              <a:buNone/>
            </a:pPr>
            <a:endParaRPr lang="es-ES_tradnl" sz="2400" dirty="0" smtClean="0"/>
          </a:p>
          <a:p>
            <a:pPr marL="0" indent="0">
              <a:buNone/>
            </a:pPr>
            <a:r>
              <a:rPr lang="es-ES_tradnl" sz="2400" dirty="0" smtClean="0"/>
              <a:t>Moisés </a:t>
            </a:r>
            <a:r>
              <a:rPr lang="es-ES_tradnl" sz="2400" dirty="0"/>
              <a:t>le explicó al pueblo de Israel que el desarrollo de la fe debía llevarse a cabo cada día de la vida de los niños. Indicó a los padres que debían tener la firme intención de establecer deliberadamente un ritmo en su hogar. Debían contar la historia de Dios en las comidas, al caminar, al acostarse y en la mañana.</a:t>
            </a:r>
            <a:endParaRPr lang="en-US" sz="2400" dirty="0"/>
          </a:p>
          <a:p>
            <a:pPr marL="0" indent="0">
              <a:buNone/>
            </a:pPr>
            <a:r>
              <a:rPr lang="es-ES_tradnl" dirty="0"/>
              <a:t> </a:t>
            </a:r>
            <a:r>
              <a:rPr lang="es-ES_tradnl" dirty="0" smtClean="0"/>
              <a:t>  </a:t>
            </a:r>
          </a:p>
          <a:p>
            <a:pPr marL="0" indent="0">
              <a:buNone/>
            </a:pPr>
            <a:r>
              <a:rPr lang="es-ES_tradnl" dirty="0"/>
              <a:t> </a:t>
            </a:r>
            <a:r>
              <a:rPr lang="es-ES_tradnl" dirty="0" smtClean="0"/>
              <a:t>  </a:t>
            </a:r>
            <a:r>
              <a:rPr lang="es-ES_tradnl" sz="2000" b="1" dirty="0" smtClean="0"/>
              <a:t>En </a:t>
            </a:r>
            <a:r>
              <a:rPr lang="es-ES_tradnl" sz="2000" b="1" dirty="0"/>
              <a:t>la comida – </a:t>
            </a:r>
            <a:r>
              <a:rPr lang="es-ES_tradnl" sz="2000" b="1" i="1" dirty="0"/>
              <a:t>al sentarse en la casa</a:t>
            </a:r>
            <a:endParaRPr lang="en-US" sz="2000" b="1" dirty="0"/>
          </a:p>
          <a:p>
            <a:pPr marL="274320" lvl="1" indent="0">
              <a:buNone/>
            </a:pPr>
            <a:r>
              <a:rPr lang="es-ES_tradnl" sz="2000" b="1" dirty="0"/>
              <a:t>En el automóvil – </a:t>
            </a:r>
            <a:r>
              <a:rPr lang="es-ES_tradnl" sz="2000" b="1" i="1" dirty="0"/>
              <a:t>al caminar por el camino</a:t>
            </a:r>
            <a:endParaRPr lang="en-US" sz="2000" b="1" dirty="0"/>
          </a:p>
          <a:p>
            <a:pPr marL="274320" lvl="1" indent="0">
              <a:buNone/>
            </a:pPr>
            <a:r>
              <a:rPr lang="es-ES_tradnl" sz="2000" b="1" dirty="0"/>
              <a:t>Al irse a la cama  - </a:t>
            </a:r>
            <a:r>
              <a:rPr lang="es-ES_tradnl" sz="2000" b="1" i="1" dirty="0"/>
              <a:t>al acostarse</a:t>
            </a:r>
            <a:r>
              <a:rPr lang="es-ES_tradnl" sz="2000" b="1" dirty="0"/>
              <a:t> </a:t>
            </a:r>
            <a:endParaRPr lang="en-US" sz="2000" b="1" dirty="0"/>
          </a:p>
          <a:p>
            <a:pPr marL="274320" lvl="1" indent="0">
              <a:buNone/>
            </a:pPr>
            <a:r>
              <a:rPr lang="es-ES_tradnl" sz="2000" b="1" dirty="0"/>
              <a:t>En la mañana – </a:t>
            </a:r>
            <a:r>
              <a:rPr lang="es-ES_tradnl" sz="2000" b="1" i="1" dirty="0"/>
              <a:t>al levantarse</a:t>
            </a:r>
            <a:endParaRPr lang="en-US" sz="2000" b="1" dirty="0"/>
          </a:p>
          <a:p>
            <a:pPr marL="274320" lvl="1" indent="0">
              <a:buNone/>
            </a:pPr>
            <a:endParaRPr lang="es-PE" sz="2400" dirty="0"/>
          </a:p>
        </p:txBody>
      </p:sp>
    </p:spTree>
    <p:extLst>
      <p:ext uri="{BB962C8B-B14F-4D97-AF65-F5344CB8AC3E}">
        <p14:creationId xmlns:p14="http://schemas.microsoft.com/office/powerpoint/2010/main" xmlns="" val="28982326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077200" cy="6248400"/>
          </a:xfrm>
        </p:spPr>
        <p:txBody>
          <a:bodyPr>
            <a:normAutofit/>
          </a:bodyPr>
          <a:lstStyle/>
          <a:p>
            <a:pPr marL="0" indent="0">
              <a:buNone/>
            </a:pPr>
            <a:r>
              <a:rPr lang="es-ES_tradnl" dirty="0" err="1"/>
              <a:t>Reggie</a:t>
            </a:r>
            <a:r>
              <a:rPr lang="es-ES_tradnl" dirty="0"/>
              <a:t> </a:t>
            </a:r>
            <a:r>
              <a:rPr lang="es-ES_tradnl" dirty="0" err="1"/>
              <a:t>Joiner</a:t>
            </a:r>
            <a:r>
              <a:rPr lang="es-ES_tradnl" dirty="0"/>
              <a:t>, en </a:t>
            </a:r>
            <a:r>
              <a:rPr lang="es-ES_tradnl" dirty="0" err="1"/>
              <a:t>Think</a:t>
            </a:r>
            <a:r>
              <a:rPr lang="es-ES_tradnl" dirty="0"/>
              <a:t> Orange (pp. 65-70), describe cómo se pueden usar esos momentos en el día para el desarrollo espiritual</a:t>
            </a:r>
            <a:endParaRPr lang="en-US" dirty="0"/>
          </a:p>
          <a:p>
            <a:pPr marL="0" indent="0">
              <a:buNone/>
            </a:pPr>
            <a:r>
              <a:rPr lang="es-ES_tradnl" dirty="0"/>
              <a:t>		</a:t>
            </a:r>
            <a:endParaRPr lang="en-US" dirty="0"/>
          </a:p>
          <a:p>
            <a:pPr>
              <a:buFont typeface="Wingdings" pitchFamily="2" charset="2"/>
              <a:buChar char="v"/>
            </a:pPr>
            <a:r>
              <a:rPr lang="es-ES_tradnl" sz="2000" b="1" dirty="0"/>
              <a:t>En la comida – </a:t>
            </a:r>
            <a:r>
              <a:rPr lang="es-ES_tradnl" sz="2000" b="1" i="1" dirty="0"/>
              <a:t>al sentarse en la casa</a:t>
            </a:r>
            <a:endParaRPr lang="en-US" sz="2000" dirty="0"/>
          </a:p>
          <a:p>
            <a:pPr>
              <a:buFont typeface="Wingdings" pitchFamily="2" charset="2"/>
              <a:buChar char="v"/>
            </a:pPr>
            <a:r>
              <a:rPr lang="es-ES_tradnl" sz="2000" b="1" i="1" dirty="0" smtClean="0"/>
              <a:t>Discusión </a:t>
            </a:r>
            <a:r>
              <a:rPr lang="es-ES_tradnl" sz="2000" b="1" i="1" dirty="0"/>
              <a:t>dirigida, como maestros, para establecer valores </a:t>
            </a:r>
            <a:r>
              <a:rPr lang="es-ES_tradnl" sz="2000" b="1" i="1" dirty="0" smtClean="0"/>
              <a:t>fundamentales. </a:t>
            </a:r>
            <a:r>
              <a:rPr lang="es-ES_tradnl" sz="2000" dirty="0" smtClean="0"/>
              <a:t>Los </a:t>
            </a:r>
            <a:r>
              <a:rPr lang="es-ES_tradnl" sz="2000" dirty="0"/>
              <a:t>padres pueden actuar como maestros y usar ese tiempo para tocar verdades específicas en un ambiente amigable y relajado.</a:t>
            </a:r>
            <a:endParaRPr lang="en-US" sz="2000" dirty="0"/>
          </a:p>
          <a:p>
            <a:pPr>
              <a:buFont typeface="Wingdings" pitchFamily="2" charset="2"/>
              <a:buChar char="v"/>
            </a:pPr>
            <a:r>
              <a:rPr lang="es-ES_tradnl" sz="2000" b="1" dirty="0"/>
              <a:t>En el automóvil – </a:t>
            </a:r>
            <a:r>
              <a:rPr lang="es-ES_tradnl" sz="2000" b="1" i="1" dirty="0"/>
              <a:t>al caminar por el camino</a:t>
            </a:r>
            <a:endParaRPr lang="en-US" sz="2000" dirty="0"/>
          </a:p>
          <a:p>
            <a:pPr>
              <a:buFont typeface="Wingdings" pitchFamily="2" charset="2"/>
              <a:buChar char="v"/>
            </a:pPr>
            <a:r>
              <a:rPr lang="es-ES_tradnl" sz="2000" b="1" i="1" dirty="0" err="1"/>
              <a:t>Pláctica</a:t>
            </a:r>
            <a:r>
              <a:rPr lang="es-ES_tradnl" sz="2000" b="1" i="1" dirty="0"/>
              <a:t> informal como amigos para ayudar al niño a interpretar la </a:t>
            </a:r>
            <a:r>
              <a:rPr lang="es-ES_tradnl" sz="2000" b="1" i="1" dirty="0" smtClean="0"/>
              <a:t>vida. </a:t>
            </a:r>
            <a:r>
              <a:rPr lang="es-ES_tradnl" sz="2000" dirty="0" smtClean="0"/>
              <a:t>Este </a:t>
            </a:r>
            <a:r>
              <a:rPr lang="es-ES_tradnl" sz="2000" dirty="0"/>
              <a:t>puede ser un buen tiempo para charlar con los niños </a:t>
            </a:r>
            <a:r>
              <a:rPr lang="es-ES_tradnl" sz="2000" dirty="0" smtClean="0"/>
              <a:t>acerca de </a:t>
            </a:r>
            <a:r>
              <a:rPr lang="es-ES_tradnl" sz="2000" dirty="0"/>
              <a:t>lo que les está pasando en la vida.</a:t>
            </a:r>
            <a:endParaRPr lang="en-US" sz="2000" dirty="0"/>
          </a:p>
          <a:p>
            <a:pPr marL="0" indent="0">
              <a:buNone/>
            </a:pPr>
            <a:r>
              <a:rPr lang="es-ES_tradnl" sz="2000" b="1" dirty="0"/>
              <a:t> </a:t>
            </a:r>
            <a:endParaRPr lang="en-US" sz="2000" dirty="0"/>
          </a:p>
          <a:p>
            <a:pPr marL="0" indent="0">
              <a:buNone/>
            </a:pPr>
            <a:endParaRPr lang="es-PE" dirty="0"/>
          </a:p>
        </p:txBody>
      </p:sp>
    </p:spTree>
    <p:extLst>
      <p:ext uri="{BB962C8B-B14F-4D97-AF65-F5344CB8AC3E}">
        <p14:creationId xmlns:p14="http://schemas.microsoft.com/office/powerpoint/2010/main" xmlns="" val="36179484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7924800" cy="5410200"/>
          </a:xfrm>
        </p:spPr>
        <p:txBody>
          <a:bodyPr/>
          <a:lstStyle/>
          <a:p>
            <a:pPr>
              <a:buFont typeface="Wingdings" pitchFamily="2" charset="2"/>
              <a:buChar char="v"/>
            </a:pPr>
            <a:r>
              <a:rPr lang="es-ES_tradnl" sz="2400" b="1" dirty="0"/>
              <a:t>Al irse a la cama  - </a:t>
            </a:r>
            <a:r>
              <a:rPr lang="es-ES_tradnl" sz="2400" b="1" i="1" dirty="0"/>
              <a:t>al acostarse</a:t>
            </a:r>
            <a:r>
              <a:rPr lang="es-ES_tradnl" sz="2400" b="1" dirty="0"/>
              <a:t> </a:t>
            </a:r>
            <a:endParaRPr lang="en-US" sz="2400" dirty="0"/>
          </a:p>
          <a:p>
            <a:pPr marL="274320" lvl="1" indent="0">
              <a:buNone/>
            </a:pPr>
            <a:r>
              <a:rPr lang="es-ES_tradnl" sz="2400" b="1" i="1" dirty="0"/>
              <a:t>Conversaciones íntimas como consejeros, prestando atención a lo que el hijo tiene en su corazón.</a:t>
            </a:r>
            <a:endParaRPr lang="en-US" sz="2400" dirty="0"/>
          </a:p>
          <a:p>
            <a:pPr marL="274320" lvl="1" indent="0">
              <a:buNone/>
            </a:pPr>
            <a:r>
              <a:rPr lang="es-ES_tradnl" sz="2400" dirty="0" smtClean="0"/>
              <a:t>El </a:t>
            </a:r>
            <a:r>
              <a:rPr lang="es-ES_tradnl" sz="2400" dirty="0"/>
              <a:t>momento antes de irse a la cama crea un tiempo íntimo para escuchar lo que los hijos tienen en su corazón y para orar con ellos</a:t>
            </a:r>
            <a:r>
              <a:rPr lang="es-ES_tradnl" sz="2400" dirty="0" smtClean="0"/>
              <a:t>.</a:t>
            </a:r>
            <a:endParaRPr lang="es-ES_tradnl" sz="2400" b="1" dirty="0" smtClean="0"/>
          </a:p>
          <a:p>
            <a:pPr>
              <a:buFont typeface="Wingdings" pitchFamily="2" charset="2"/>
              <a:buChar char="v"/>
            </a:pPr>
            <a:r>
              <a:rPr lang="es-ES_tradnl" sz="2400" b="1" dirty="0" smtClean="0"/>
              <a:t>En </a:t>
            </a:r>
            <a:r>
              <a:rPr lang="es-ES_tradnl" sz="2400" b="1" dirty="0"/>
              <a:t>la mañana – </a:t>
            </a:r>
            <a:r>
              <a:rPr lang="es-ES_tradnl" sz="2400" b="1" i="1" dirty="0"/>
              <a:t>al levantarse</a:t>
            </a:r>
            <a:endParaRPr lang="en-US" sz="2400" dirty="0"/>
          </a:p>
          <a:p>
            <a:pPr marL="274320" lvl="1" indent="0">
              <a:buNone/>
            </a:pPr>
            <a:r>
              <a:rPr lang="es-ES_tradnl" sz="2400" b="1" i="1" dirty="0"/>
              <a:t>Palabras de ánimo como un entrenador que da sentido de valor y da un propósito.</a:t>
            </a:r>
            <a:endParaRPr lang="en-US" sz="2400" dirty="0"/>
          </a:p>
          <a:p>
            <a:pPr marL="274320" lvl="1" indent="0">
              <a:buNone/>
            </a:pPr>
            <a:r>
              <a:rPr lang="es-ES_tradnl" sz="2400" dirty="0"/>
              <a:t>Antes de que los hijos se vayan de la casa cada mañana, los padres deben pasar un tiempo con ellos animándolos y orando con ellos. Eso les da fortaleza y valor para enfrentar el día. </a:t>
            </a:r>
            <a:endParaRPr lang="en-US" sz="2400" dirty="0"/>
          </a:p>
          <a:p>
            <a:pPr marL="640080" lvl="2" indent="0">
              <a:buNone/>
            </a:pPr>
            <a:endParaRPr lang="es-PE" dirty="0"/>
          </a:p>
        </p:txBody>
      </p:sp>
    </p:spTree>
    <p:extLst>
      <p:ext uri="{BB962C8B-B14F-4D97-AF65-F5344CB8AC3E}">
        <p14:creationId xmlns:p14="http://schemas.microsoft.com/office/powerpoint/2010/main" xmlns="" val="3910576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normAutofit fontScale="90000"/>
          </a:bodyPr>
          <a:lstStyle/>
          <a:p>
            <a:pPr algn="ctr"/>
            <a:r>
              <a:rPr lang="es-ES_tradnl" b="1" dirty="0"/>
              <a:t>Los padres pueden ayudar a sus hijos a amar y entender la Biblia.</a:t>
            </a:r>
            <a:r>
              <a:rPr lang="en-US" b="1" dirty="0"/>
              <a:t/>
            </a:r>
            <a:br>
              <a:rPr lang="en-US" b="1" dirty="0"/>
            </a:br>
            <a:endParaRPr lang="es-PE" b="1" dirty="0"/>
          </a:p>
        </p:txBody>
      </p:sp>
      <p:sp>
        <p:nvSpPr>
          <p:cNvPr id="3" name="Content Placeholder 2"/>
          <p:cNvSpPr>
            <a:spLocks noGrp="1"/>
          </p:cNvSpPr>
          <p:nvPr>
            <p:ph idx="1"/>
          </p:nvPr>
        </p:nvSpPr>
        <p:spPr>
          <a:xfrm>
            <a:off x="609600" y="1676400"/>
            <a:ext cx="8153400" cy="5334000"/>
          </a:xfrm>
        </p:spPr>
        <p:txBody>
          <a:bodyPr>
            <a:normAutofit fontScale="70000" lnSpcReduction="20000"/>
          </a:bodyPr>
          <a:lstStyle/>
          <a:p>
            <a:pPr marL="457200" lvl="0" indent="-457200">
              <a:buFont typeface="+mj-lt"/>
              <a:buAutoNum type="arabicPeriod"/>
            </a:pPr>
            <a:r>
              <a:rPr lang="es-ES_tradnl" b="1" i="1" dirty="0"/>
              <a:t>Lea historias bíblicas a los niños desde que sean muy pequeños y continúe haciéndolo toda su infancia –al irse a la cama</a:t>
            </a:r>
            <a:endParaRPr lang="en-US" dirty="0"/>
          </a:p>
          <a:p>
            <a:pPr marL="457200" lvl="0" indent="-457200">
              <a:buFont typeface="+mj-lt"/>
              <a:buAutoNum type="arabicPeriod"/>
            </a:pPr>
            <a:r>
              <a:rPr lang="es-ES_tradnl" b="1" i="1" dirty="0" smtClean="0"/>
              <a:t>Comparta </a:t>
            </a:r>
            <a:r>
              <a:rPr lang="es-ES_tradnl" b="1" i="1" dirty="0"/>
              <a:t>con ello pensamientos de sus propias meditaciones espirituales y anime a los niños a compartir los suyos</a:t>
            </a:r>
            <a:endParaRPr lang="en-US" dirty="0"/>
          </a:p>
          <a:p>
            <a:pPr marL="457200" lvl="0" indent="-457200">
              <a:buFont typeface="+mj-lt"/>
              <a:buAutoNum type="arabicPeriod"/>
            </a:pPr>
            <a:r>
              <a:rPr lang="es-ES_tradnl" b="1" i="1" dirty="0" smtClean="0"/>
              <a:t>Proporcione </a:t>
            </a:r>
            <a:r>
              <a:rPr lang="es-ES_tradnl" b="1" i="1" dirty="0"/>
              <a:t>a sus hijos libros con historias para formación del carácter, que puedan leer ellos mismos. </a:t>
            </a:r>
            <a:endParaRPr lang="en-US" dirty="0"/>
          </a:p>
          <a:p>
            <a:pPr marL="457200" lvl="0" indent="-457200">
              <a:buFont typeface="+mj-lt"/>
              <a:buAutoNum type="arabicPeriod"/>
            </a:pPr>
            <a:r>
              <a:rPr lang="es-ES_tradnl" b="1" i="1" dirty="0"/>
              <a:t>Al crecer los hijos, anímelos a la lectura personal de un libro de meditación espiritual como primer cosa en la mañana, o al irse a dormir.</a:t>
            </a:r>
            <a:endParaRPr lang="en-US" dirty="0"/>
          </a:p>
          <a:p>
            <a:pPr marL="457200" lvl="0" indent="-457200">
              <a:buFont typeface="+mj-lt"/>
              <a:buAutoNum type="arabicPeriod"/>
            </a:pPr>
            <a:r>
              <a:rPr lang="es-ES_tradnl" b="1" i="1" dirty="0"/>
              <a:t>Al acercarse a la adolescencia, ayúdelos a estudiar por sí mismos la Biblia o lección de Escuela Sabática al irse a la cama.</a:t>
            </a:r>
            <a:endParaRPr lang="en-US" dirty="0"/>
          </a:p>
          <a:p>
            <a:pPr marL="457200" lvl="0" indent="-457200">
              <a:buFont typeface="+mj-lt"/>
              <a:buAutoNum type="arabicPeriod"/>
            </a:pPr>
            <a:r>
              <a:rPr lang="es-ES_tradnl" b="1" i="1" dirty="0"/>
              <a:t>El desayuno puede convertirse en un tiempo para que la familia comparta lo que ha leído. </a:t>
            </a:r>
            <a:endParaRPr lang="en-US" dirty="0"/>
          </a:p>
          <a:p>
            <a:pPr marL="0" indent="0">
              <a:buNone/>
            </a:pPr>
            <a:endParaRPr lang="en-US" dirty="0"/>
          </a:p>
          <a:p>
            <a:pPr marL="0" indent="0">
              <a:buNone/>
            </a:pPr>
            <a:endParaRPr lang="es-PE" dirty="0"/>
          </a:p>
        </p:txBody>
      </p:sp>
    </p:spTree>
    <p:extLst>
      <p:ext uri="{BB962C8B-B14F-4D97-AF65-F5344CB8AC3E}">
        <p14:creationId xmlns:p14="http://schemas.microsoft.com/office/powerpoint/2010/main" xmlns="" val="3822405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458200" cy="6324600"/>
          </a:xfrm>
        </p:spPr>
        <p:txBody>
          <a:bodyPr/>
          <a:lstStyle/>
          <a:p>
            <a:pPr marL="0" indent="0" algn="ctr">
              <a:buNone/>
            </a:pPr>
            <a:r>
              <a:rPr lang="es-ES_tradnl" b="1" i="1" dirty="0" smtClean="0"/>
              <a:t> El </a:t>
            </a:r>
            <a:r>
              <a:rPr lang="es-ES_tradnl" b="1" i="1" dirty="0"/>
              <a:t>poder de los rituales familiares (ritmos)</a:t>
            </a:r>
            <a:endParaRPr lang="en-US" dirty="0"/>
          </a:p>
          <a:p>
            <a:pPr lvl="0"/>
            <a:endParaRPr lang="es-ES_tradnl" b="1" i="1" dirty="0"/>
          </a:p>
          <a:p>
            <a:pPr lvl="1"/>
            <a:r>
              <a:rPr lang="es-ES_tradnl" sz="2400" b="1" i="1" dirty="0" smtClean="0"/>
              <a:t>Dan </a:t>
            </a:r>
            <a:r>
              <a:rPr lang="es-ES_tradnl" sz="2400" b="1" i="1" dirty="0"/>
              <a:t>significado a la vida –transmisión de valores y beneficios</a:t>
            </a:r>
            <a:endParaRPr lang="en-US" sz="2400" dirty="0"/>
          </a:p>
          <a:p>
            <a:pPr lvl="1"/>
            <a:r>
              <a:rPr lang="es-ES_tradnl" sz="2400" b="1" i="1" dirty="0"/>
              <a:t>Dan estabilidad – hacen manejables los cambios</a:t>
            </a:r>
            <a:endParaRPr lang="en-US" sz="2400" dirty="0"/>
          </a:p>
          <a:p>
            <a:pPr lvl="1"/>
            <a:r>
              <a:rPr lang="es-ES_tradnl" sz="2400" b="1" i="1" dirty="0"/>
              <a:t>Previsibilidad  </a:t>
            </a:r>
            <a:endParaRPr lang="en-US" sz="2400" dirty="0"/>
          </a:p>
          <a:p>
            <a:pPr lvl="1"/>
            <a:r>
              <a:rPr lang="es-ES_tradnl" sz="2400" b="1" i="1" dirty="0"/>
              <a:t>Sentido de pertenencia –identidad familiar</a:t>
            </a:r>
            <a:endParaRPr lang="en-US" sz="2400" dirty="0"/>
          </a:p>
          <a:p>
            <a:pPr lvl="1"/>
            <a:r>
              <a:rPr lang="es-ES_tradnl" sz="2400" b="1" i="1" dirty="0"/>
              <a:t>Identidad personal</a:t>
            </a:r>
            <a:endParaRPr lang="en-US" sz="2400" dirty="0"/>
          </a:p>
          <a:p>
            <a:endParaRPr lang="en-US" dirty="0"/>
          </a:p>
          <a:p>
            <a:pPr marL="0" indent="0">
              <a:buNone/>
            </a:pPr>
            <a:endParaRPr lang="es-PE" dirty="0" smtClean="0"/>
          </a:p>
          <a:p>
            <a:pPr marL="0" indent="0">
              <a:buNone/>
            </a:pPr>
            <a:endParaRPr lang="es-PE" dirty="0"/>
          </a:p>
          <a:p>
            <a:pPr marL="0" indent="0">
              <a:buNone/>
            </a:pPr>
            <a:endParaRPr lang="es-PE" dirty="0"/>
          </a:p>
        </p:txBody>
      </p:sp>
    </p:spTree>
    <p:extLst>
      <p:ext uri="{BB962C8B-B14F-4D97-AF65-F5344CB8AC3E}">
        <p14:creationId xmlns:p14="http://schemas.microsoft.com/office/powerpoint/2010/main" xmlns="" val="30748583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609600"/>
          </a:xfrm>
        </p:spPr>
        <p:txBody>
          <a:bodyPr/>
          <a:lstStyle/>
          <a:p>
            <a:r>
              <a:rPr lang="es-PE" dirty="0" smtClean="0"/>
              <a:t>Hablar de la Fe</a:t>
            </a:r>
            <a:endParaRPr lang="es-PE" dirty="0"/>
          </a:p>
        </p:txBody>
      </p:sp>
      <p:sp>
        <p:nvSpPr>
          <p:cNvPr id="3" name="Content Placeholder 2"/>
          <p:cNvSpPr>
            <a:spLocks noGrp="1"/>
          </p:cNvSpPr>
          <p:nvPr>
            <p:ph idx="1"/>
          </p:nvPr>
        </p:nvSpPr>
        <p:spPr>
          <a:xfrm>
            <a:off x="685800" y="1066800"/>
            <a:ext cx="8001000" cy="5562600"/>
          </a:xfrm>
        </p:spPr>
        <p:txBody>
          <a:bodyPr/>
          <a:lstStyle/>
          <a:p>
            <a:pPr marL="0" indent="0">
              <a:buNone/>
            </a:pPr>
            <a:r>
              <a:rPr lang="es-ES_tradnl" dirty="0"/>
              <a:t>Los padres edifican la fe al preguntar a sus hijos y al hablarles acerca de cómo han experimentado ellos a Dios y cómo eso los ha impactado.  </a:t>
            </a:r>
            <a:endParaRPr lang="en-US" dirty="0" smtClean="0"/>
          </a:p>
          <a:p>
            <a:pPr marL="822960" lvl="1" indent="-457200">
              <a:buFont typeface="+mj-lt"/>
              <a:buAutoNum type="arabicPeriod"/>
            </a:pPr>
            <a:r>
              <a:rPr lang="es-ES_tradnl" sz="2400" b="1" i="1" dirty="0" smtClean="0"/>
              <a:t>¿Qué te ocurrió hoy que te recordó de Dios?</a:t>
            </a:r>
            <a:endParaRPr lang="en-US" sz="2400" dirty="0" smtClean="0"/>
          </a:p>
          <a:p>
            <a:pPr marL="822960" lvl="1" indent="-457200">
              <a:buFont typeface="+mj-lt"/>
              <a:buAutoNum type="arabicPeriod"/>
            </a:pPr>
            <a:r>
              <a:rPr lang="es-ES_tradnl" sz="2400" b="1" i="1" dirty="0" smtClean="0"/>
              <a:t>¿</a:t>
            </a:r>
            <a:r>
              <a:rPr lang="es-ES_tradnl" sz="2400" b="1" i="1" dirty="0"/>
              <a:t>Qué viste hoy que te recordó que todas las personas son pecadoras y necesitan a Jesús?</a:t>
            </a:r>
            <a:endParaRPr lang="en-US" sz="2400" dirty="0"/>
          </a:p>
          <a:p>
            <a:pPr marL="822960" lvl="1" indent="-457200">
              <a:buFont typeface="+mj-lt"/>
              <a:buAutoNum type="arabicPeriod"/>
            </a:pPr>
            <a:r>
              <a:rPr lang="es-ES_tradnl" sz="2400" b="1" i="1" dirty="0"/>
              <a:t>¿Qué escuchaste o viste hoy que no está de acuerdo con las verdades de la Biblia?</a:t>
            </a:r>
            <a:endParaRPr lang="en-US" sz="2400" dirty="0"/>
          </a:p>
          <a:p>
            <a:pPr marL="822960" lvl="1" indent="-457200">
              <a:buFont typeface="+mj-lt"/>
              <a:buAutoNum type="arabicPeriod"/>
            </a:pPr>
            <a:r>
              <a:rPr lang="es-ES_tradnl" sz="2400" b="1" i="1" dirty="0"/>
              <a:t>¿Qué parte de la creación disfrutaste más?</a:t>
            </a:r>
            <a:endParaRPr lang="en-US" sz="2400" dirty="0"/>
          </a:p>
          <a:p>
            <a:pPr marL="274320" lvl="1" indent="0">
              <a:buNone/>
            </a:pPr>
            <a:endParaRPr lang="es-PE" sz="2400" dirty="0"/>
          </a:p>
        </p:txBody>
      </p:sp>
    </p:spTree>
    <p:extLst>
      <p:ext uri="{BB962C8B-B14F-4D97-AF65-F5344CB8AC3E}">
        <p14:creationId xmlns:p14="http://schemas.microsoft.com/office/powerpoint/2010/main" xmlns="" val="13410702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458200" cy="6172200"/>
          </a:xfrm>
        </p:spPr>
        <p:txBody>
          <a:bodyPr/>
          <a:lstStyle/>
          <a:p>
            <a:pPr lvl="1"/>
            <a:endParaRPr lang="es-ES_tradnl" b="1" i="1" dirty="0" smtClean="0"/>
          </a:p>
          <a:p>
            <a:pPr marL="822960" lvl="1" indent="-457200">
              <a:buFont typeface="+mj-lt"/>
              <a:buAutoNum type="arabicPeriod" startAt="5"/>
            </a:pPr>
            <a:r>
              <a:rPr lang="es-ES_tradnl" sz="2400" b="1" i="1" dirty="0" smtClean="0"/>
              <a:t>¿</a:t>
            </a:r>
            <a:r>
              <a:rPr lang="es-ES_tradnl" sz="2400" b="1" i="1" dirty="0"/>
              <a:t>Cuál es la cosa que más te gustaría hacer antes de morir?</a:t>
            </a:r>
            <a:endParaRPr lang="en-US" sz="2400" dirty="0"/>
          </a:p>
          <a:p>
            <a:pPr marL="822960" lvl="1" indent="-457200">
              <a:buFont typeface="+mj-lt"/>
              <a:buAutoNum type="arabicPeriod" startAt="5"/>
            </a:pPr>
            <a:r>
              <a:rPr lang="es-ES_tradnl" sz="2400" b="1" i="1" dirty="0"/>
              <a:t>¿Qué cosa te sucedió recientemente que te hizo hacer una pausa y darle gracias a Dios?</a:t>
            </a:r>
            <a:endParaRPr lang="en-US" sz="2400" dirty="0"/>
          </a:p>
          <a:p>
            <a:pPr marL="822960" lvl="1" indent="-457200">
              <a:buFont typeface="+mj-lt"/>
              <a:buAutoNum type="arabicPeriod" startAt="5"/>
            </a:pPr>
            <a:r>
              <a:rPr lang="es-ES_tradnl" sz="2400" b="1" i="1" dirty="0"/>
              <a:t>¿Qué aprendiste hoy en la iglesia?</a:t>
            </a:r>
            <a:endParaRPr lang="en-US" sz="2400" dirty="0"/>
          </a:p>
          <a:p>
            <a:pPr marL="822960" lvl="1" indent="-457200">
              <a:buFont typeface="+mj-lt"/>
              <a:buAutoNum type="arabicPeriod" startAt="5"/>
            </a:pPr>
            <a:r>
              <a:rPr lang="es-ES_tradnl" sz="2400" b="1" i="1" dirty="0"/>
              <a:t>¿En qué forma va a cambiar esto tu vida?</a:t>
            </a:r>
            <a:endParaRPr lang="en-US" sz="2400" dirty="0"/>
          </a:p>
          <a:p>
            <a:pPr marL="274320" lvl="1" indent="0">
              <a:buNone/>
            </a:pPr>
            <a:endParaRPr lang="es-PE" sz="2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362200" y="3124200"/>
            <a:ext cx="3898900" cy="2562134"/>
          </a:xfrm>
          <a:prstGeom prst="rect">
            <a:avLst/>
          </a:prstGeom>
        </p:spPr>
      </p:pic>
    </p:spTree>
    <p:extLst>
      <p:ext uri="{BB962C8B-B14F-4D97-AF65-F5344CB8AC3E}">
        <p14:creationId xmlns:p14="http://schemas.microsoft.com/office/powerpoint/2010/main" xmlns="" val="39233473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pPr algn="ctr"/>
            <a:r>
              <a:rPr lang="es-ES_tradnl" sz="4000" i="1" dirty="0"/>
              <a:t>Mantener el tiempo que pasan juntos</a:t>
            </a:r>
            <a:r>
              <a:rPr lang="en-US" dirty="0"/>
              <a:t/>
            </a:r>
            <a:br>
              <a:rPr lang="en-US" dirty="0"/>
            </a:br>
            <a:r>
              <a:rPr lang="es-ES_tradnl" i="1" dirty="0"/>
              <a:t> </a:t>
            </a:r>
            <a:r>
              <a:rPr lang="en-US" dirty="0"/>
              <a:t/>
            </a:r>
            <a:br>
              <a:rPr lang="en-US" dirty="0"/>
            </a:br>
            <a:endParaRPr lang="es-PE" dirty="0"/>
          </a:p>
        </p:txBody>
      </p:sp>
      <p:sp>
        <p:nvSpPr>
          <p:cNvPr id="3" name="Content Placeholder 2"/>
          <p:cNvSpPr>
            <a:spLocks noGrp="1"/>
          </p:cNvSpPr>
          <p:nvPr>
            <p:ph idx="1"/>
          </p:nvPr>
        </p:nvSpPr>
        <p:spPr>
          <a:xfrm>
            <a:off x="457200" y="1143000"/>
            <a:ext cx="8229600" cy="4983163"/>
          </a:xfrm>
        </p:spPr>
        <p:txBody>
          <a:bodyPr>
            <a:normAutofit/>
          </a:bodyPr>
          <a:lstStyle/>
          <a:p>
            <a:pPr lvl="1">
              <a:buFont typeface="Wingdings" pitchFamily="2" charset="2"/>
              <a:buChar char="v"/>
            </a:pPr>
            <a:r>
              <a:rPr lang="es-ES_tradnl" sz="2800" b="1" i="1" dirty="0"/>
              <a:t>Agradable</a:t>
            </a:r>
            <a:endParaRPr lang="en-US" sz="2800" dirty="0"/>
          </a:p>
          <a:p>
            <a:pPr lvl="1">
              <a:buFont typeface="Wingdings" pitchFamily="2" charset="2"/>
              <a:buChar char="v"/>
            </a:pPr>
            <a:r>
              <a:rPr lang="es-ES_tradnl" sz="2800" b="1" i="1" dirty="0"/>
              <a:t>R</a:t>
            </a:r>
            <a:r>
              <a:rPr lang="es-ES_tradnl" sz="2800" b="1" i="1" dirty="0" smtClean="0"/>
              <a:t>elajado</a:t>
            </a:r>
            <a:endParaRPr lang="en-US" sz="2800" dirty="0"/>
          </a:p>
          <a:p>
            <a:pPr lvl="1">
              <a:buFont typeface="Wingdings" pitchFamily="2" charset="2"/>
              <a:buChar char="v"/>
            </a:pPr>
            <a:r>
              <a:rPr lang="es-ES_tradnl" sz="2800" b="1" i="1" dirty="0" smtClean="0"/>
              <a:t>Rutinario</a:t>
            </a:r>
            <a:endParaRPr lang="en-US" sz="2800" dirty="0"/>
          </a:p>
          <a:p>
            <a:pPr lvl="1">
              <a:buFont typeface="Wingdings" pitchFamily="2" charset="2"/>
              <a:buChar char="v"/>
            </a:pPr>
            <a:r>
              <a:rPr lang="es-ES_tradnl" sz="2800" b="1" i="1" dirty="0" smtClean="0"/>
              <a:t>Regular</a:t>
            </a:r>
            <a:endParaRPr lang="en-US" sz="2800" dirty="0"/>
          </a:p>
          <a:p>
            <a:pPr lvl="1">
              <a:buFont typeface="Wingdings" pitchFamily="2" charset="2"/>
              <a:buChar char="v"/>
            </a:pPr>
            <a:r>
              <a:rPr lang="es-ES_tradnl" sz="2800" b="1" i="1" dirty="0" smtClean="0"/>
              <a:t>Intencional</a:t>
            </a:r>
            <a:endParaRPr lang="en-US" sz="2800" dirty="0"/>
          </a:p>
          <a:p>
            <a:pPr marL="365760" lvl="1" indent="0">
              <a:buNone/>
            </a:pPr>
            <a:endParaRPr lang="en-US" sz="2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4343400" y="3200400"/>
            <a:ext cx="3606800" cy="2425700"/>
          </a:xfrm>
          <a:prstGeom prst="rect">
            <a:avLst/>
          </a:prstGeom>
        </p:spPr>
      </p:pic>
    </p:spTree>
    <p:extLst>
      <p:ext uri="{BB962C8B-B14F-4D97-AF65-F5344CB8AC3E}">
        <p14:creationId xmlns:p14="http://schemas.microsoft.com/office/powerpoint/2010/main" xmlns="" val="37672263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001000" cy="5334000"/>
          </a:xfrm>
        </p:spPr>
        <p:txBody>
          <a:bodyPr/>
          <a:lstStyle/>
          <a:p>
            <a:pPr marL="0" indent="0">
              <a:buNone/>
            </a:pPr>
            <a:r>
              <a:rPr lang="es-ES_tradnl" sz="2800" b="1" dirty="0"/>
              <a:t>Necesitamos equipar a los padres proveyéndoles los recursos y herramientas apropiados. </a:t>
            </a:r>
            <a:endParaRPr lang="en-US" sz="2800" b="1" dirty="0"/>
          </a:p>
          <a:p>
            <a:pPr marL="0" indent="0">
              <a:buNone/>
            </a:pPr>
            <a:r>
              <a:rPr lang="es-ES_tradnl" dirty="0"/>
              <a:t> </a:t>
            </a:r>
            <a:endParaRPr lang="en-US" dirty="0" smtClean="0"/>
          </a:p>
          <a:p>
            <a:pPr lvl="1">
              <a:buFont typeface="Wingdings" pitchFamily="2" charset="2"/>
              <a:buChar char="v"/>
            </a:pPr>
            <a:r>
              <a:rPr lang="es-ES_tradnl" sz="2400" b="1" i="1" dirty="0"/>
              <a:t>Proveerles recursos para usar en casa </a:t>
            </a:r>
            <a:r>
              <a:rPr lang="es-ES_tradnl" sz="2400" dirty="0"/>
              <a:t>(Materiales de Escuela Sabática, juegos bíblicos, ejercicios bíblicos, estudios bíblicos para niños). </a:t>
            </a:r>
            <a:endParaRPr lang="en-US" sz="2400" dirty="0"/>
          </a:p>
          <a:p>
            <a:pPr lvl="1">
              <a:buFont typeface="Wingdings" pitchFamily="2" charset="2"/>
              <a:buChar char="v"/>
            </a:pPr>
            <a:r>
              <a:rPr lang="es-ES_tradnl" sz="2400" b="1" i="1" dirty="0" smtClean="0"/>
              <a:t>Clases </a:t>
            </a:r>
            <a:r>
              <a:rPr lang="es-ES_tradnl" sz="2400" b="1" i="1" dirty="0"/>
              <a:t>para enseñar a los padres cómo guiar a sus hijos a Cristo, cómo leer la Biblia</a:t>
            </a:r>
            <a:endParaRPr lang="en-US" sz="2400" dirty="0"/>
          </a:p>
          <a:p>
            <a:pPr lvl="1">
              <a:buFont typeface="Wingdings" pitchFamily="2" charset="2"/>
              <a:buChar char="v"/>
            </a:pPr>
            <a:r>
              <a:rPr lang="es-ES_tradnl" sz="2400" b="1" i="1" dirty="0"/>
              <a:t>Animarlos a participar en las actividades infantiles en la iglesia.</a:t>
            </a:r>
            <a:r>
              <a:rPr lang="es-ES_tradnl" sz="2400" dirty="0"/>
              <a:t> Entre más participación haya, serán mejores las relaciones entre dirigentes y padres. El experimentar lo que pasa en la iglesia les dará ideas a los padres en cuanto a lo que ellos pueden hacer en casa.</a:t>
            </a:r>
            <a:endParaRPr lang="en-US" sz="2400" dirty="0"/>
          </a:p>
          <a:p>
            <a:pPr marL="0" indent="0">
              <a:buNone/>
            </a:pPr>
            <a:endParaRPr lang="es-PE" dirty="0"/>
          </a:p>
        </p:txBody>
      </p:sp>
    </p:spTree>
    <p:extLst>
      <p:ext uri="{BB962C8B-B14F-4D97-AF65-F5344CB8AC3E}">
        <p14:creationId xmlns:p14="http://schemas.microsoft.com/office/powerpoint/2010/main" xmlns="" val="18143965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762000"/>
            <a:ext cx="8153400" cy="5364163"/>
          </a:xfrm>
        </p:spPr>
        <p:txBody>
          <a:bodyPr/>
          <a:lstStyle/>
          <a:p>
            <a:pPr marL="0" indent="0">
              <a:buNone/>
            </a:pPr>
            <a:r>
              <a:rPr lang="es-ES_tradnl" dirty="0"/>
              <a:t>Comenzaremos a tener éxito en nuestro ministerio cuando reconozcamos lo siguiente:</a:t>
            </a:r>
            <a:endParaRPr lang="en-US" dirty="0"/>
          </a:p>
          <a:p>
            <a:pPr marL="0" indent="0" algn="ctr">
              <a:buNone/>
            </a:pPr>
            <a:endParaRPr lang="es-ES_tradnl" b="1" i="1" dirty="0" smtClean="0"/>
          </a:p>
          <a:p>
            <a:pPr marL="0" indent="0" algn="ctr">
              <a:buNone/>
            </a:pPr>
            <a:r>
              <a:rPr lang="es-ES_tradnl" b="1" i="1" dirty="0" smtClean="0"/>
              <a:t>Los </a:t>
            </a:r>
            <a:r>
              <a:rPr lang="es-ES_tradnl" b="1" i="1" dirty="0"/>
              <a:t>padres son los principales mentores de sus hijos y es esencial extender el ministerio al hogar y trabajar en sociedad con los padres.</a:t>
            </a:r>
            <a:endParaRPr lang="en-US" b="1" i="1" dirty="0"/>
          </a:p>
          <a:p>
            <a:pPr marL="0" indent="0" algn="ctr">
              <a:buNone/>
            </a:pPr>
            <a:r>
              <a:rPr lang="pt-BR" b="1" i="1" dirty="0"/>
              <a:t> </a:t>
            </a:r>
            <a:endParaRPr lang="en-US" b="1" i="1" dirty="0"/>
          </a:p>
          <a:p>
            <a:pPr marL="0" indent="0" algn="ctr">
              <a:buNone/>
            </a:pPr>
            <a:endParaRPr lang="es-PE" b="1" i="1" dirty="0"/>
          </a:p>
        </p:txBody>
      </p:sp>
    </p:spTree>
    <p:extLst>
      <p:ext uri="{BB962C8B-B14F-4D97-AF65-F5344CB8AC3E}">
        <p14:creationId xmlns:p14="http://schemas.microsoft.com/office/powerpoint/2010/main" xmlns="" val="26377546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81891"/>
            <a:ext cx="8077200" cy="6248400"/>
          </a:xfrm>
        </p:spPr>
        <p:txBody>
          <a:bodyPr/>
          <a:lstStyle/>
          <a:p>
            <a:pPr marL="0" indent="0">
              <a:buNone/>
            </a:pPr>
            <a:r>
              <a:rPr lang="es-ES_tradnl" sz="3200" b="1" i="1" dirty="0"/>
              <a:t>5. Ánimo y apoyo</a:t>
            </a:r>
            <a:endParaRPr lang="en-US" sz="3200" dirty="0"/>
          </a:p>
          <a:p>
            <a:pPr marL="0" indent="0">
              <a:buNone/>
            </a:pPr>
            <a:endParaRPr lang="en-US" sz="3200" dirty="0"/>
          </a:p>
          <a:p>
            <a:pPr marL="0" indent="0">
              <a:buNone/>
            </a:pPr>
            <a:r>
              <a:rPr lang="es-ES_tradnl" dirty="0"/>
              <a:t>Forme sólidas relaciones con los padres. Inspírelos y desafíelos, pero debe darles también muchas palabras de ánimo. Aun cuando se sienta usted frustrado por la falta de cooperación de los padres, lo último que ellos necesitan es que los regañemos, o nuestra actitud negativa. Los padres necesitan saber que usted los va a ayudar.</a:t>
            </a:r>
            <a:endParaRPr lang="en-US" dirty="0"/>
          </a:p>
          <a:p>
            <a:pPr marL="0" indent="0">
              <a:buNone/>
            </a:pPr>
            <a:r>
              <a:rPr lang="es-ES_tradnl" dirty="0"/>
              <a:t> </a:t>
            </a:r>
            <a:endParaRPr lang="en-US" dirty="0"/>
          </a:p>
        </p:txBody>
      </p:sp>
    </p:spTree>
    <p:extLst>
      <p:ext uri="{BB962C8B-B14F-4D97-AF65-F5344CB8AC3E}">
        <p14:creationId xmlns:p14="http://schemas.microsoft.com/office/powerpoint/2010/main" xmlns="" val="11741837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buFont typeface="Wingdings" pitchFamily="2" charset="2"/>
              <a:buChar char="ü"/>
            </a:pPr>
            <a:r>
              <a:rPr lang="es-ES_tradnl" sz="2400" b="1" i="1" dirty="0" smtClean="0"/>
              <a:t>Agradézcales </a:t>
            </a:r>
            <a:r>
              <a:rPr lang="es-ES_tradnl" sz="2400" dirty="0"/>
              <a:t>por lo que están haciendo y sus buenos intentos </a:t>
            </a:r>
            <a:endParaRPr lang="en-US" sz="2400" dirty="0"/>
          </a:p>
          <a:p>
            <a:pPr lvl="1">
              <a:buFont typeface="Wingdings" pitchFamily="2" charset="2"/>
              <a:buChar char="ü"/>
            </a:pPr>
            <a:r>
              <a:rPr lang="es-ES_tradnl" sz="2400" b="1" i="1" dirty="0"/>
              <a:t>Apóyelos</a:t>
            </a:r>
            <a:endParaRPr lang="en-US" sz="2400" dirty="0"/>
          </a:p>
          <a:p>
            <a:pPr lvl="1">
              <a:buFont typeface="Wingdings" pitchFamily="2" charset="2"/>
              <a:buChar char="ü"/>
            </a:pPr>
            <a:r>
              <a:rPr lang="es-ES_tradnl" sz="2400" b="1" i="1" dirty="0"/>
              <a:t>Escúchelos con atención</a:t>
            </a:r>
            <a:endParaRPr lang="en-US" sz="2400" dirty="0"/>
          </a:p>
          <a:p>
            <a:pPr marL="274320" lvl="1" indent="0">
              <a:buNone/>
            </a:pPr>
            <a:endParaRPr lang="es-PE" sz="2400" dirty="0"/>
          </a:p>
          <a:p>
            <a:pPr marL="0" indent="0">
              <a:buNone/>
            </a:pPr>
            <a:endParaRPr lang="es-PE" dirty="0"/>
          </a:p>
        </p:txBody>
      </p:sp>
    </p:spTree>
    <p:extLst>
      <p:ext uri="{BB962C8B-B14F-4D97-AF65-F5344CB8AC3E}">
        <p14:creationId xmlns:p14="http://schemas.microsoft.com/office/powerpoint/2010/main" xmlns="" val="28797329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0" y="762000"/>
            <a:ext cx="7772400" cy="6096000"/>
          </a:xfrm>
        </p:spPr>
        <p:txBody>
          <a:bodyPr/>
          <a:lstStyle/>
          <a:p>
            <a:pPr marL="0" lvl="0" indent="0">
              <a:buNone/>
            </a:pPr>
            <a:r>
              <a:rPr lang="es-ES_tradnl" sz="3200" b="1" i="1" dirty="0" smtClean="0"/>
              <a:t>6. Ayúdelos </a:t>
            </a:r>
            <a:r>
              <a:rPr lang="es-ES_tradnl" sz="3200" b="1" i="1" dirty="0"/>
              <a:t>a conectarse con otros</a:t>
            </a:r>
            <a:endParaRPr lang="en-US" sz="3200" dirty="0"/>
          </a:p>
          <a:p>
            <a:pPr marL="0" indent="0">
              <a:buNone/>
            </a:pPr>
            <a:r>
              <a:rPr lang="es-ES_tradnl" dirty="0" smtClean="0"/>
              <a:t>Cree </a:t>
            </a:r>
            <a:r>
              <a:rPr lang="es-ES_tradnl" dirty="0"/>
              <a:t>oportunidades para que los padres formen parte de una comunidad de apoyo. Muéstreles que usted y la iglesia cuidan unos de otros, oran unos por otros y se rinden cuentas mutuamente. Muéstreles que no están solos en su tarea de hacer discípulos de sus hijos.</a:t>
            </a:r>
            <a:endParaRPr lang="en-US" dirty="0"/>
          </a:p>
          <a:p>
            <a:pPr marL="0" indent="0">
              <a:buNone/>
            </a:pPr>
            <a:r>
              <a:rPr lang="es-ES_tradnl" dirty="0"/>
              <a:t> </a:t>
            </a:r>
            <a:endParaRPr lang="en-US" dirty="0"/>
          </a:p>
        </p:txBody>
      </p:sp>
    </p:spTree>
    <p:extLst>
      <p:ext uri="{BB962C8B-B14F-4D97-AF65-F5344CB8AC3E}">
        <p14:creationId xmlns:p14="http://schemas.microsoft.com/office/powerpoint/2010/main" xmlns="" val="576916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90600"/>
            <a:ext cx="7848600" cy="3733800"/>
          </a:xfrm>
        </p:spPr>
        <p:txBody>
          <a:bodyPr/>
          <a:lstStyle/>
          <a:p>
            <a:pPr lvl="1">
              <a:buFont typeface="Wingdings" pitchFamily="2" charset="2"/>
              <a:buChar char="ü"/>
            </a:pPr>
            <a:r>
              <a:rPr lang="es-ES_tradnl" sz="2400" b="1" i="1" dirty="0"/>
              <a:t>grupos pequeños</a:t>
            </a:r>
            <a:endParaRPr lang="en-US" sz="2400" dirty="0"/>
          </a:p>
          <a:p>
            <a:pPr lvl="1">
              <a:buFont typeface="Wingdings" pitchFamily="2" charset="2"/>
              <a:buChar char="ü"/>
            </a:pPr>
            <a:r>
              <a:rPr lang="es-ES_tradnl" sz="2400" b="1" i="1" dirty="0"/>
              <a:t>actividades sociales</a:t>
            </a:r>
            <a:endParaRPr lang="en-US" sz="2400" dirty="0"/>
          </a:p>
          <a:p>
            <a:pPr lvl="1">
              <a:buFont typeface="Wingdings" pitchFamily="2" charset="2"/>
              <a:buChar char="ü"/>
            </a:pPr>
            <a:r>
              <a:rPr lang="es-ES_tradnl" sz="2400" b="1" i="1" dirty="0"/>
              <a:t>eventos con los padres</a:t>
            </a:r>
            <a:endParaRPr lang="en-US" sz="2400" dirty="0"/>
          </a:p>
          <a:p>
            <a:pPr lvl="1">
              <a:buFont typeface="Wingdings" pitchFamily="2" charset="2"/>
              <a:buChar char="ü"/>
            </a:pPr>
            <a:r>
              <a:rPr lang="es-ES_tradnl" sz="2400" b="1" i="1" dirty="0"/>
              <a:t>adoración</a:t>
            </a:r>
            <a:endParaRPr lang="en-US" sz="2400" dirty="0"/>
          </a:p>
          <a:p>
            <a:pPr lvl="1">
              <a:buFont typeface="Wingdings" pitchFamily="2" charset="2"/>
              <a:buChar char="ü"/>
            </a:pPr>
            <a:r>
              <a:rPr lang="es-ES_tradnl" sz="2400" b="1" i="1" dirty="0"/>
              <a:t>actividades de servicio</a:t>
            </a:r>
            <a:endParaRPr lang="en-US" sz="2400" dirty="0"/>
          </a:p>
          <a:p>
            <a:pPr lvl="1">
              <a:buFont typeface="Wingdings" pitchFamily="2" charset="2"/>
              <a:buChar char="ü"/>
            </a:pPr>
            <a:r>
              <a:rPr lang="es-ES_tradnl" sz="2400" b="1" i="1" dirty="0"/>
              <a:t>oración de unos por otros</a:t>
            </a:r>
            <a:endParaRPr lang="en-US" sz="2400" dirty="0"/>
          </a:p>
          <a:p>
            <a:pPr marL="0" indent="0">
              <a:buNone/>
            </a:pPr>
            <a:endParaRPr lang="es-PE" dirty="0"/>
          </a:p>
          <a:p>
            <a:endParaRPr lang="es-PE" dirty="0"/>
          </a:p>
        </p:txBody>
      </p:sp>
    </p:spTree>
    <p:extLst>
      <p:ext uri="{BB962C8B-B14F-4D97-AF65-F5344CB8AC3E}">
        <p14:creationId xmlns:p14="http://schemas.microsoft.com/office/powerpoint/2010/main" xmlns="" val="5858316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248400"/>
          </a:xfrm>
        </p:spPr>
        <p:txBody>
          <a:bodyPr/>
          <a:lstStyle/>
          <a:p>
            <a:pPr marL="0" indent="0">
              <a:buNone/>
            </a:pPr>
            <a:endParaRPr lang="es-ES_tradnl" b="1" dirty="0" smtClean="0"/>
          </a:p>
          <a:p>
            <a:pPr marL="0" indent="0" algn="ctr">
              <a:buNone/>
            </a:pPr>
            <a:r>
              <a:rPr lang="es-ES_tradnl" b="1" dirty="0" smtClean="0"/>
              <a:t>Proyectos </a:t>
            </a:r>
            <a:r>
              <a:rPr lang="es-ES_tradnl" b="1" dirty="0"/>
              <a:t>familiares de </a:t>
            </a:r>
            <a:r>
              <a:rPr lang="es-ES_tradnl" b="1" dirty="0" smtClean="0"/>
              <a:t>servicio</a:t>
            </a:r>
            <a:endParaRPr lang="en-US" dirty="0"/>
          </a:p>
          <a:p>
            <a:pPr marL="0" indent="0" algn="ctr">
              <a:buNone/>
            </a:pPr>
            <a:r>
              <a:rPr lang="es-ES_tradnl" sz="2400" dirty="0" smtClean="0"/>
              <a:t>La </a:t>
            </a:r>
            <a:r>
              <a:rPr lang="es-ES_tradnl" sz="2400" dirty="0"/>
              <a:t>fe se desarrolla cuando las familias prestan servicios juntas. Apoye y ayude a las familias al hacer de esto una prioridad. Estas son algunas preguntas que las familias pueden discutir en casa.</a:t>
            </a:r>
            <a:endParaRPr lang="en-US" sz="2400" dirty="0"/>
          </a:p>
          <a:p>
            <a:pPr marL="0" indent="0">
              <a:buNone/>
            </a:pPr>
            <a:endParaRPr lang="en-US" dirty="0"/>
          </a:p>
          <a:p>
            <a:pPr marL="822960" lvl="1" indent="-457200">
              <a:buFont typeface="+mj-lt"/>
              <a:buAutoNum type="arabicPeriod"/>
            </a:pPr>
            <a:r>
              <a:rPr lang="es-ES_tradnl" sz="2400" b="1" i="1" dirty="0"/>
              <a:t>¿Qué puede hacer tu familia, sin que se lo pidan, para ayudar a un vecino?</a:t>
            </a:r>
            <a:endParaRPr lang="en-US" sz="2400" dirty="0"/>
          </a:p>
          <a:p>
            <a:pPr marL="822960" lvl="1" indent="-457200">
              <a:buFont typeface="+mj-lt"/>
              <a:buAutoNum type="arabicPeriod"/>
            </a:pPr>
            <a:r>
              <a:rPr lang="es-ES_tradnl" sz="2400" b="1" i="1" dirty="0"/>
              <a:t>¿Qué puede hacer tu familia para ayudar a preservar la creación de Dios y cuidar de ella?</a:t>
            </a:r>
            <a:endParaRPr lang="en-US" sz="2400" dirty="0"/>
          </a:p>
          <a:p>
            <a:pPr marL="822960" lvl="1" indent="-457200">
              <a:buFont typeface="+mj-lt"/>
              <a:buAutoNum type="arabicPeriod"/>
            </a:pPr>
            <a:r>
              <a:rPr lang="es-ES_tradnl" sz="2400" b="1" i="1" dirty="0"/>
              <a:t>¿Qué puede hacer tu familia para ayudar en la iglesia?</a:t>
            </a:r>
            <a:endParaRPr lang="en-US" sz="2400" dirty="0"/>
          </a:p>
          <a:p>
            <a:pPr marL="822960" lvl="1" indent="-457200">
              <a:buFont typeface="+mj-lt"/>
              <a:buAutoNum type="arabicPeriod"/>
            </a:pPr>
            <a:r>
              <a:rPr lang="es-ES_tradnl" sz="2400" b="1" i="1" dirty="0"/>
              <a:t>¿Qué puedes dar y a quién puedes dárselo?</a:t>
            </a:r>
            <a:endParaRPr lang="en-US" sz="2400" dirty="0"/>
          </a:p>
          <a:p>
            <a:pPr marL="274320" lvl="1" indent="0">
              <a:buNone/>
            </a:pPr>
            <a:endParaRPr lang="es-PE" sz="2400" dirty="0"/>
          </a:p>
        </p:txBody>
      </p:sp>
    </p:spTree>
    <p:extLst>
      <p:ext uri="{BB962C8B-B14F-4D97-AF65-F5344CB8AC3E}">
        <p14:creationId xmlns:p14="http://schemas.microsoft.com/office/powerpoint/2010/main" xmlns="" val="30214392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6172200"/>
          </a:xfrm>
        </p:spPr>
        <p:txBody>
          <a:bodyPr>
            <a:normAutofit/>
          </a:bodyPr>
          <a:lstStyle/>
          <a:p>
            <a:pPr marL="0" indent="0">
              <a:buNone/>
            </a:pPr>
            <a:endParaRPr lang="es-ES_tradnl" sz="3500" b="1" i="1" dirty="0" smtClean="0"/>
          </a:p>
          <a:p>
            <a:pPr marL="0" indent="0">
              <a:buNone/>
            </a:pPr>
            <a:r>
              <a:rPr lang="es-ES_tradnl" sz="3500" b="1" i="1" dirty="0" smtClean="0"/>
              <a:t>7</a:t>
            </a:r>
            <a:r>
              <a:rPr lang="es-ES_tradnl" sz="3500" b="1" i="1" dirty="0"/>
              <a:t>. </a:t>
            </a:r>
            <a:r>
              <a:rPr lang="es-ES_tradnl" sz="3500" b="1" dirty="0"/>
              <a:t>Cambio de estrategias en la iglesia</a:t>
            </a:r>
            <a:endParaRPr lang="en-US" sz="3500" dirty="0"/>
          </a:p>
          <a:p>
            <a:pPr marL="0" indent="0">
              <a:buNone/>
            </a:pPr>
            <a:r>
              <a:rPr lang="es-ES_tradnl" sz="2600" dirty="0" smtClean="0"/>
              <a:t>Sincronizar </a:t>
            </a:r>
            <a:r>
              <a:rPr lang="es-ES_tradnl" sz="2600" dirty="0"/>
              <a:t>todos los esfuerzos misioneros en torno al reconocimiento de que las dos influencias mancomunadas  -hogar e iglesia- tienen el mayor potencial para ejercer un impacto en la vida de los pequeños. Planificar todo en torno a un plan maestro que contribuya al desarrollo de la fe y el carácter de los pequeños. Esto determinará qué y cómo va a programar. Implicará un equipo realmente colaborador, con un juego común de valores</a:t>
            </a:r>
            <a:r>
              <a:rPr lang="es-ES_tradnl" sz="2600" dirty="0" smtClean="0"/>
              <a:t>.</a:t>
            </a:r>
            <a:r>
              <a:rPr lang="es-ES_tradnl" sz="2600" dirty="0"/>
              <a:t> </a:t>
            </a:r>
            <a:endParaRPr lang="en-US" sz="2600" dirty="0"/>
          </a:p>
        </p:txBody>
      </p:sp>
    </p:spTree>
    <p:extLst>
      <p:ext uri="{BB962C8B-B14F-4D97-AF65-F5344CB8AC3E}">
        <p14:creationId xmlns:p14="http://schemas.microsoft.com/office/powerpoint/2010/main" xmlns="" val="23897183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838200"/>
            <a:ext cx="7848600" cy="4572000"/>
          </a:xfrm>
        </p:spPr>
        <p:txBody>
          <a:bodyPr/>
          <a:lstStyle/>
          <a:p>
            <a:pPr marL="0" indent="0">
              <a:buNone/>
            </a:pPr>
            <a:endParaRPr lang="es-PE" i="1" dirty="0"/>
          </a:p>
          <a:p>
            <a:endParaRPr lang="es-PE" dirty="0"/>
          </a:p>
        </p:txBody>
      </p:sp>
      <p:sp>
        <p:nvSpPr>
          <p:cNvPr id="4" name="Rectangle 3"/>
          <p:cNvSpPr/>
          <p:nvPr/>
        </p:nvSpPr>
        <p:spPr>
          <a:xfrm>
            <a:off x="990600" y="674400"/>
            <a:ext cx="7467600" cy="4154984"/>
          </a:xfrm>
          <a:prstGeom prst="rect">
            <a:avLst/>
          </a:prstGeom>
        </p:spPr>
        <p:txBody>
          <a:bodyPr wrap="square">
            <a:spAutoFit/>
          </a:bodyPr>
          <a:lstStyle/>
          <a:p>
            <a:pPr marL="800100" lvl="1" indent="-342900">
              <a:buFont typeface="Wingdings" pitchFamily="2" charset="2"/>
              <a:buChar char="v"/>
            </a:pPr>
            <a:r>
              <a:rPr lang="es-ES_tradnl" sz="2200" b="1" dirty="0"/>
              <a:t>Celebraciones  familiares </a:t>
            </a:r>
            <a:r>
              <a:rPr lang="es-ES_tradnl" sz="2200" dirty="0"/>
              <a:t>– invitar a las familias a dirigir y celebrar los hitos espirituales de sus hijos. Invitar a participar a las familias en la Escuela Sabática y actividades para realizar en casa.</a:t>
            </a:r>
            <a:endParaRPr lang="en-US" sz="2200" dirty="0"/>
          </a:p>
          <a:p>
            <a:pPr marL="800100" lvl="1" indent="-342900">
              <a:buFont typeface="Wingdings" pitchFamily="2" charset="2"/>
              <a:buChar char="v"/>
            </a:pPr>
            <a:endParaRPr lang="es-ES_tradnl" sz="2200" b="1" dirty="0" smtClean="0"/>
          </a:p>
          <a:p>
            <a:pPr marL="800100" lvl="1" indent="-342900">
              <a:buFont typeface="Wingdings" pitchFamily="2" charset="2"/>
              <a:buChar char="v"/>
            </a:pPr>
            <a:r>
              <a:rPr lang="es-ES_tradnl" sz="2200" b="1" dirty="0" smtClean="0"/>
              <a:t>Eventos </a:t>
            </a:r>
            <a:r>
              <a:rPr lang="es-ES_tradnl" sz="2200" b="1" dirty="0"/>
              <a:t>familiares </a:t>
            </a:r>
            <a:r>
              <a:rPr lang="es-ES_tradnl" sz="2200" dirty="0"/>
              <a:t>– campamentos familiares, actividades de servicio, actividades sociales, familias participando en la adoración.</a:t>
            </a:r>
            <a:endParaRPr lang="en-US" sz="2200" dirty="0"/>
          </a:p>
          <a:p>
            <a:pPr marL="800100" lvl="1" indent="-342900">
              <a:buFont typeface="Wingdings" pitchFamily="2" charset="2"/>
              <a:buChar char="v"/>
            </a:pPr>
            <a:endParaRPr lang="es-ES_tradnl" sz="2200" b="1" dirty="0" smtClean="0"/>
          </a:p>
          <a:p>
            <a:pPr marL="800100" lvl="1" indent="-342900">
              <a:buFont typeface="Wingdings" pitchFamily="2" charset="2"/>
              <a:buChar char="v"/>
            </a:pPr>
            <a:r>
              <a:rPr lang="es-ES_tradnl" sz="2200" b="1" dirty="0" smtClean="0"/>
              <a:t>Pensar </a:t>
            </a:r>
            <a:r>
              <a:rPr lang="es-ES_tradnl" sz="2200" b="1" dirty="0"/>
              <a:t>en cómo este programa equipa, apoya e inviste de poder a las familias</a:t>
            </a:r>
            <a:r>
              <a:rPr lang="es-ES_tradnl" sz="2200" dirty="0"/>
              <a:t>. </a:t>
            </a:r>
            <a:r>
              <a:rPr lang="es-ES_tradnl" sz="2200" b="1" dirty="0"/>
              <a:t> </a:t>
            </a:r>
            <a:r>
              <a:rPr lang="es-ES_tradnl" sz="2200" dirty="0"/>
              <a:t>No deben programarse demasiados eventos que segreguen las familias.</a:t>
            </a:r>
            <a:endParaRPr lang="en-US" sz="2200" dirty="0"/>
          </a:p>
        </p:txBody>
      </p:sp>
    </p:spTree>
    <p:extLst>
      <p:ext uri="{BB962C8B-B14F-4D97-AF65-F5344CB8AC3E}">
        <p14:creationId xmlns:p14="http://schemas.microsoft.com/office/powerpoint/2010/main" xmlns="" val="41953172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533400"/>
            <a:ext cx="8153400" cy="5867400"/>
          </a:xfrm>
        </p:spPr>
        <p:txBody>
          <a:bodyPr/>
          <a:lstStyle/>
          <a:p>
            <a:pPr marL="0" indent="0" algn="ctr">
              <a:buNone/>
            </a:pPr>
            <a:r>
              <a:rPr lang="es-ES_tradnl" sz="3200" b="1" i="1" dirty="0" smtClean="0"/>
              <a:t>8</a:t>
            </a:r>
            <a:r>
              <a:rPr lang="es-ES_tradnl" sz="3200" b="1" i="1" dirty="0"/>
              <a:t>. Buena comunicación </a:t>
            </a:r>
            <a:endParaRPr lang="en-US" sz="3200" dirty="0"/>
          </a:p>
          <a:p>
            <a:pPr marL="0" indent="0" algn="ctr">
              <a:buNone/>
            </a:pPr>
            <a:r>
              <a:rPr lang="es-ES_tradnl" sz="2800" dirty="0"/>
              <a:t>Los padres necesitan conocer la visión de usted y sus planes para el discipulado. No se comunique en demasía, o dejarán de prestarle atención. Sin embargo, captarán su atención las actualizaciones regulares, usando una variedad de métodos. </a:t>
            </a:r>
            <a:endParaRPr lang="en-US" sz="2800" dirty="0"/>
          </a:p>
          <a:p>
            <a:pPr lvl="1"/>
            <a:endParaRPr lang="es-ES_tradnl" sz="2400" b="1" i="1" dirty="0" smtClean="0"/>
          </a:p>
          <a:p>
            <a:pPr lvl="1"/>
            <a:r>
              <a:rPr lang="es-ES_tradnl" sz="2400" b="1" i="1" dirty="0" smtClean="0"/>
              <a:t>Impresos –cartas, boletines</a:t>
            </a:r>
            <a:endParaRPr lang="en-US" sz="2400" dirty="0" smtClean="0"/>
          </a:p>
          <a:p>
            <a:pPr lvl="1"/>
            <a:r>
              <a:rPr lang="es-ES_tradnl" sz="2400" b="1" i="1" dirty="0" smtClean="0"/>
              <a:t>Correo </a:t>
            </a:r>
            <a:r>
              <a:rPr lang="es-ES_tradnl" sz="2400" b="1" i="1" dirty="0"/>
              <a:t>electrónico, envío de texto, Facebook</a:t>
            </a:r>
            <a:endParaRPr lang="en-US" sz="2400" dirty="0"/>
          </a:p>
          <a:p>
            <a:pPr lvl="1"/>
            <a:r>
              <a:rPr lang="es-ES_tradnl" sz="2400" b="1" i="1" dirty="0"/>
              <a:t>Tableros de anuncios, sitios electrónicos</a:t>
            </a:r>
            <a:endParaRPr lang="en-US" sz="2400" dirty="0"/>
          </a:p>
          <a:p>
            <a:pPr lvl="1"/>
            <a:r>
              <a:rPr lang="es-ES_tradnl" sz="2400" b="1" i="1" dirty="0"/>
              <a:t>Visitas al hogar</a:t>
            </a:r>
            <a:endParaRPr lang="en-US" sz="2400" dirty="0"/>
          </a:p>
          <a:p>
            <a:pPr marL="365760" lvl="1" indent="0">
              <a:buNone/>
            </a:pPr>
            <a:endParaRPr lang="en-US" sz="2400" dirty="0"/>
          </a:p>
          <a:p>
            <a:pPr marL="0" indent="0">
              <a:buNone/>
            </a:pPr>
            <a:endParaRPr lang="es-PE" dirty="0"/>
          </a:p>
        </p:txBody>
      </p:sp>
      <p:sp>
        <p:nvSpPr>
          <p:cNvPr id="5" name="Rectangle 4"/>
          <p:cNvSpPr/>
          <p:nvPr/>
        </p:nvSpPr>
        <p:spPr>
          <a:xfrm>
            <a:off x="1981200" y="5181600"/>
            <a:ext cx="4572000" cy="1107996"/>
          </a:xfrm>
          <a:prstGeom prst="rect">
            <a:avLst/>
          </a:prstGeom>
        </p:spPr>
        <p:txBody>
          <a:bodyPr>
            <a:spAutoFit/>
          </a:bodyPr>
          <a:lstStyle/>
          <a:p>
            <a:r>
              <a:rPr lang="es-ES_tradnl" b="1" dirty="0"/>
              <a:t> </a:t>
            </a:r>
            <a:endParaRPr lang="en-US" dirty="0"/>
          </a:p>
          <a:p>
            <a:r>
              <a:rPr lang="es-ES_tradnl" dirty="0"/>
              <a:t>	</a:t>
            </a:r>
            <a:r>
              <a:rPr lang="es-ES_tradnl" sz="2400" b="1" u="sng" dirty="0">
                <a:solidFill>
                  <a:srgbClr val="7030A0"/>
                </a:solidFill>
              </a:rPr>
              <a:t>www.parentlink.org</a:t>
            </a:r>
            <a:endParaRPr lang="en-US" sz="2400" dirty="0">
              <a:solidFill>
                <a:srgbClr val="7030A0"/>
              </a:solidFill>
            </a:endParaRPr>
          </a:p>
          <a:p>
            <a:r>
              <a:rPr lang="es-ES_tradnl" sz="2400" b="1" dirty="0">
                <a:solidFill>
                  <a:srgbClr val="7030A0"/>
                </a:solidFill>
              </a:rPr>
              <a:t> </a:t>
            </a:r>
            <a:endParaRPr lang="en-US" sz="2400" dirty="0">
              <a:solidFill>
                <a:srgbClr val="7030A0"/>
              </a:solidFill>
            </a:endParaRPr>
          </a:p>
        </p:txBody>
      </p:sp>
    </p:spTree>
    <p:extLst>
      <p:ext uri="{BB962C8B-B14F-4D97-AF65-F5344CB8AC3E}">
        <p14:creationId xmlns:p14="http://schemas.microsoft.com/office/powerpoint/2010/main" xmlns="" val="415160742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305800" cy="5791200"/>
          </a:xfrm>
        </p:spPr>
        <p:txBody>
          <a:bodyPr/>
          <a:lstStyle/>
          <a:p>
            <a:pPr marL="0" indent="0" algn="ctr">
              <a:buNone/>
            </a:pPr>
            <a:r>
              <a:rPr lang="es-ES_tradnl" sz="3200" b="1" i="1" dirty="0"/>
              <a:t>9. Sea positivo</a:t>
            </a:r>
            <a:endParaRPr lang="en-US" sz="3200" dirty="0"/>
          </a:p>
          <a:p>
            <a:endParaRPr lang="en-US" dirty="0"/>
          </a:p>
          <a:p>
            <a:pPr lvl="1"/>
            <a:r>
              <a:rPr lang="es-ES_tradnl" sz="2400" b="1" i="1" dirty="0"/>
              <a:t>Cada padre y madre lo necesita a usted como socio –</a:t>
            </a:r>
            <a:r>
              <a:rPr lang="es-ES_tradnl" sz="2400" dirty="0"/>
              <a:t>Tendrá  padres en todo nivel de participación, y aunque no podemos asegurarnos inmediatamente su participación total, podemos esperar ayudar a cada familia a dar el siguiente paso.</a:t>
            </a:r>
            <a:endParaRPr lang="en-US" sz="2400" dirty="0"/>
          </a:p>
          <a:p>
            <a:pPr lvl="1"/>
            <a:endParaRPr lang="es-ES_tradnl" sz="2400" b="1" i="1" dirty="0" smtClean="0"/>
          </a:p>
          <a:p>
            <a:pPr lvl="1"/>
            <a:r>
              <a:rPr lang="es-ES_tradnl" sz="2400" b="1" i="1" dirty="0" smtClean="0"/>
              <a:t>Actúe </a:t>
            </a:r>
            <a:r>
              <a:rPr lang="es-ES_tradnl" sz="2400" b="1" i="1" dirty="0"/>
              <a:t>de manera que todos vengan a la iglesia esta semana</a:t>
            </a:r>
            <a:r>
              <a:rPr lang="es-ES_tradnl" sz="2400" dirty="0"/>
              <a:t> - ¿Podrá usted conectarse con ellos y lograr su participación? Necesitamos comenzar a actuar Anaranjado, y no solamente pensarlo.</a:t>
            </a:r>
            <a:endParaRPr lang="en-US" sz="2400" dirty="0"/>
          </a:p>
          <a:p>
            <a:pPr marL="0" indent="0">
              <a:buNone/>
            </a:pPr>
            <a:endParaRPr lang="es-PE" dirty="0"/>
          </a:p>
        </p:txBody>
      </p:sp>
    </p:spTree>
    <p:extLst>
      <p:ext uri="{BB962C8B-B14F-4D97-AF65-F5344CB8AC3E}">
        <p14:creationId xmlns:p14="http://schemas.microsoft.com/office/powerpoint/2010/main" xmlns="" val="28122774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6172200"/>
          </a:xfrm>
        </p:spPr>
        <p:txBody>
          <a:bodyPr>
            <a:normAutofit/>
          </a:bodyPr>
          <a:lstStyle/>
          <a:p>
            <a:pPr lvl="1"/>
            <a:endParaRPr lang="es-ES_tradnl" sz="2400" b="1" i="1" dirty="0" smtClean="0"/>
          </a:p>
          <a:p>
            <a:pPr lvl="1">
              <a:buFont typeface="Wingdings" pitchFamily="2" charset="2"/>
              <a:buChar char="v"/>
            </a:pPr>
            <a:r>
              <a:rPr lang="es-ES_tradnl" sz="2400" b="1" i="1" dirty="0" smtClean="0"/>
              <a:t>La </a:t>
            </a:r>
            <a:r>
              <a:rPr lang="es-ES_tradnl" sz="2400" b="1" i="1" dirty="0"/>
              <a:t>iglesia puede darle a la familia esperanza y dirección</a:t>
            </a:r>
            <a:endParaRPr lang="en-US" sz="2400" dirty="0"/>
          </a:p>
          <a:p>
            <a:pPr lvl="1">
              <a:buFont typeface="Wingdings" pitchFamily="2" charset="2"/>
              <a:buChar char="v"/>
            </a:pPr>
            <a:r>
              <a:rPr lang="es-ES_tradnl" sz="2400" b="1" i="1" dirty="0"/>
              <a:t>Le encanta saber que alguien se interesa genuinamente en ella.</a:t>
            </a:r>
            <a:endParaRPr lang="en-US" sz="2400" dirty="0"/>
          </a:p>
          <a:p>
            <a:pPr marL="274320" lvl="1" indent="0">
              <a:buNone/>
            </a:pPr>
            <a:endParaRPr lang="es-PE" sz="2400" dirty="0" smtClean="0"/>
          </a:p>
          <a:p>
            <a:pPr marL="274320" lvl="1" indent="0">
              <a:buNone/>
            </a:pPr>
            <a:endParaRPr lang="es-PE" sz="2400" dirty="0"/>
          </a:p>
          <a:p>
            <a:pPr marL="274320" lvl="1" indent="0">
              <a:buNone/>
            </a:pPr>
            <a:endParaRPr lang="es-PE" sz="2400" dirty="0" smtClean="0"/>
          </a:p>
          <a:p>
            <a:pPr marL="274320" lvl="1" indent="0" algn="ctr">
              <a:buNone/>
            </a:pPr>
            <a:r>
              <a:rPr lang="es-ES_tradnl" sz="2400" b="1" i="1" dirty="0" smtClean="0"/>
              <a:t>“</a:t>
            </a:r>
            <a:r>
              <a:rPr lang="es-ES_tradnl" sz="2400" b="1" i="1" dirty="0"/>
              <a:t>La iglesia está en la posición única de dar a la familia esperanza y dirección, porque a la mayoría de los padres les encantaría saber que otras personas, aparte de ellos, piensan en su familia” (</a:t>
            </a:r>
            <a:r>
              <a:rPr lang="es-ES_tradnl" sz="2400" b="1" i="1" dirty="0" err="1"/>
              <a:t>Think</a:t>
            </a:r>
            <a:r>
              <a:rPr lang="es-ES_tradnl" sz="2400" b="1" i="1" dirty="0"/>
              <a:t> Orange, p. 18).</a:t>
            </a:r>
            <a:endParaRPr lang="en-US" sz="2400" b="1" i="1" dirty="0"/>
          </a:p>
          <a:p>
            <a:pPr marL="274320" lvl="1" indent="0">
              <a:buNone/>
            </a:pPr>
            <a:endParaRPr lang="es-PE" sz="2400" b="1" i="1" dirty="0"/>
          </a:p>
        </p:txBody>
      </p:sp>
    </p:spTree>
    <p:extLst>
      <p:ext uri="{BB962C8B-B14F-4D97-AF65-F5344CB8AC3E}">
        <p14:creationId xmlns:p14="http://schemas.microsoft.com/office/powerpoint/2010/main" xmlns="" val="20257710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533400"/>
            <a:ext cx="8153400" cy="5943600"/>
          </a:xfrm>
        </p:spPr>
        <p:txBody>
          <a:bodyPr/>
          <a:lstStyle/>
          <a:p>
            <a:pPr marL="0" indent="0">
              <a:buNone/>
            </a:pPr>
            <a:r>
              <a:rPr lang="es-ES_tradnl" dirty="0"/>
              <a:t>Si usted quiere realmente que sus hijos sean discípulos de Jesús, debe reconocer que</a:t>
            </a:r>
            <a:r>
              <a:rPr lang="es-ES_tradnl" dirty="0" smtClean="0"/>
              <a:t>:</a:t>
            </a:r>
            <a:endParaRPr lang="en-US" dirty="0"/>
          </a:p>
          <a:p>
            <a:pPr marL="0" indent="0" algn="ctr">
              <a:buNone/>
            </a:pPr>
            <a:endParaRPr lang="es-ES_tradnl" sz="2400" b="1" i="1" dirty="0" smtClean="0"/>
          </a:p>
          <a:p>
            <a:pPr marL="0" indent="0" algn="ctr">
              <a:buNone/>
            </a:pPr>
            <a:r>
              <a:rPr lang="es-ES_tradnl" sz="2400" b="1" i="1" dirty="0" smtClean="0"/>
              <a:t>“</a:t>
            </a:r>
            <a:r>
              <a:rPr lang="es-ES_tradnl" sz="2400" b="1" i="1" dirty="0"/>
              <a:t>Nadie tiene más potencial para influir sobre la relación del niño con Dios, que sus padres” </a:t>
            </a:r>
            <a:r>
              <a:rPr lang="es-ES_tradnl" sz="2400" dirty="0"/>
              <a:t>(</a:t>
            </a:r>
            <a:r>
              <a:rPr lang="es-ES_tradnl" sz="2400" dirty="0" err="1"/>
              <a:t>Think</a:t>
            </a:r>
            <a:r>
              <a:rPr lang="es-ES_tradnl" sz="2400" dirty="0"/>
              <a:t> Orange, p. 84).</a:t>
            </a:r>
            <a:endParaRPr lang="en-US" sz="2400" dirty="0"/>
          </a:p>
          <a:p>
            <a:pPr marL="0" indent="0">
              <a:buNone/>
            </a:pPr>
            <a:r>
              <a:rPr lang="es-ES_tradnl" sz="2400" dirty="0"/>
              <a:t> </a:t>
            </a:r>
            <a:endParaRPr lang="es-ES_tradnl" sz="2400" dirty="0" smtClean="0"/>
          </a:p>
          <a:p>
            <a:pPr marL="0" indent="0">
              <a:buNone/>
            </a:pPr>
            <a:r>
              <a:rPr lang="es-ES_tradnl" sz="2800" dirty="0" smtClean="0"/>
              <a:t>Los </a:t>
            </a:r>
            <a:r>
              <a:rPr lang="es-ES_tradnl" sz="2800" dirty="0"/>
              <a:t>padres son los que tienen con ellos la relación más sólida. Los hijos seguirán el modelo de espiritualidad de sus padres. El carácter de Dios se revelará a través de la relación de amor que tienen con sus padres.</a:t>
            </a:r>
            <a:endParaRPr lang="en-US" sz="2800" dirty="0"/>
          </a:p>
          <a:p>
            <a:pPr marL="0" indent="0">
              <a:buNone/>
            </a:pPr>
            <a:endParaRPr lang="en-US" dirty="0"/>
          </a:p>
          <a:p>
            <a:pPr marL="0" indent="0">
              <a:buNone/>
            </a:pPr>
            <a:endParaRPr lang="es-PE" dirty="0"/>
          </a:p>
        </p:txBody>
      </p:sp>
    </p:spTree>
    <p:extLst>
      <p:ext uri="{BB962C8B-B14F-4D97-AF65-F5344CB8AC3E}">
        <p14:creationId xmlns:p14="http://schemas.microsoft.com/office/powerpoint/2010/main" xmlns="" val="26199423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533400"/>
            <a:ext cx="8458200" cy="6096000"/>
          </a:xfrm>
        </p:spPr>
        <p:txBody>
          <a:bodyPr/>
          <a:lstStyle/>
          <a:p>
            <a:pPr marL="0" indent="0" algn="ctr">
              <a:buNone/>
            </a:pPr>
            <a:endParaRPr lang="es-ES_tradnl" b="1" i="1" dirty="0" smtClean="0"/>
          </a:p>
          <a:p>
            <a:pPr marL="0" indent="0" algn="ctr">
              <a:buNone/>
            </a:pPr>
            <a:endParaRPr lang="es-ES_tradnl" b="1" i="1" dirty="0"/>
          </a:p>
          <a:p>
            <a:pPr marL="0" indent="0" algn="ctr">
              <a:buNone/>
            </a:pPr>
            <a:endParaRPr lang="es-ES_tradnl" b="1" i="1" dirty="0" smtClean="0"/>
          </a:p>
          <a:p>
            <a:pPr marL="0" indent="0" algn="ctr">
              <a:buNone/>
            </a:pPr>
            <a:r>
              <a:rPr lang="es-ES_tradnl" b="1" i="1" dirty="0" smtClean="0"/>
              <a:t>“</a:t>
            </a:r>
            <a:r>
              <a:rPr lang="es-ES_tradnl" b="1" i="1" dirty="0"/>
              <a:t>Nadie tiene mayor potencial para guiar la relación de un niño con Dios, que sus propios padres”.  </a:t>
            </a:r>
            <a:r>
              <a:rPr lang="es-ES_tradnl" i="1" dirty="0"/>
              <a:t>(</a:t>
            </a:r>
            <a:r>
              <a:rPr lang="es-ES_tradnl" i="1" dirty="0" err="1"/>
              <a:t>Think</a:t>
            </a:r>
            <a:r>
              <a:rPr lang="es-ES_tradnl" i="1" dirty="0"/>
              <a:t> Orange, p. 85).</a:t>
            </a:r>
            <a:endParaRPr lang="en-US" i="1" dirty="0"/>
          </a:p>
          <a:p>
            <a:pPr marL="0" indent="0">
              <a:buNone/>
            </a:pPr>
            <a:endParaRPr lang="es-ES_tradnl" dirty="0" smtClean="0"/>
          </a:p>
          <a:p>
            <a:pPr marL="0" indent="0">
              <a:buNone/>
            </a:pPr>
            <a:endParaRPr lang="es-ES_tradnl" dirty="0"/>
          </a:p>
          <a:p>
            <a:pPr marL="0" indent="0">
              <a:buNone/>
            </a:pPr>
            <a:endParaRPr lang="es-PE" sz="2000" i="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3276600" y="914400"/>
            <a:ext cx="2438400" cy="1371600"/>
          </a:xfrm>
          <a:prstGeom prst="rect">
            <a:avLst/>
          </a:prstGeom>
        </p:spPr>
      </p:pic>
    </p:spTree>
    <p:extLst>
      <p:ext uri="{BB962C8B-B14F-4D97-AF65-F5344CB8AC3E}">
        <p14:creationId xmlns:p14="http://schemas.microsoft.com/office/powerpoint/2010/main" xmlns="" val="3259874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914400"/>
            <a:ext cx="7848600" cy="3733800"/>
          </a:xfrm>
        </p:spPr>
        <p:txBody>
          <a:bodyPr/>
          <a:lstStyle/>
          <a:p>
            <a:pPr marL="0" indent="0">
              <a:buNone/>
            </a:pPr>
            <a:r>
              <a:rPr lang="es-ES_tradnl" sz="2800" dirty="0"/>
              <a:t>Los padres están en la posición única de saber cuál es la condición espiritual de sus hijos y de dar los pasos necesarios para ayudarlos, porque los padres son quienes pasan más tiempo con ellos. Si en el transcurso de un año los niños pasan solamente dos horas a la semana en la iglesia (menos un par de semanas fuera por causa de vacaciones), podemos decir que la iglesia puede tener probablemente 100 horas de influencia. La familia promedio tiene un potencial de 3,000 horas.</a:t>
            </a:r>
            <a:endParaRPr lang="en-US" sz="2800" dirty="0"/>
          </a:p>
          <a:p>
            <a:pPr marL="0" indent="0">
              <a:buNone/>
            </a:pPr>
            <a:endParaRPr lang="es-PE" i="1" dirty="0"/>
          </a:p>
          <a:p>
            <a:endParaRPr lang="es-PE" dirty="0"/>
          </a:p>
        </p:txBody>
      </p:sp>
    </p:spTree>
    <p:extLst>
      <p:ext uri="{BB962C8B-B14F-4D97-AF65-F5344CB8AC3E}">
        <p14:creationId xmlns:p14="http://schemas.microsoft.com/office/powerpoint/2010/main" xmlns="" val="1745406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58091" y="533400"/>
            <a:ext cx="8458200" cy="6172200"/>
          </a:xfrm>
        </p:spPr>
        <p:txBody>
          <a:bodyPr/>
          <a:lstStyle/>
          <a:p>
            <a:pPr marL="0" indent="0">
              <a:buNone/>
            </a:pPr>
            <a:r>
              <a:rPr lang="es-ES_tradnl" dirty="0"/>
              <a:t>En suma, creemos que los padres tienen un enorme potencial porque:</a:t>
            </a:r>
            <a:endParaRPr lang="en-US" dirty="0"/>
          </a:p>
          <a:p>
            <a:pPr marL="0" indent="0">
              <a:buNone/>
            </a:pPr>
            <a:r>
              <a:rPr lang="es-ES_tradnl" b="1" dirty="0"/>
              <a:t>	</a:t>
            </a:r>
            <a:endParaRPr lang="en-US" dirty="0"/>
          </a:p>
          <a:p>
            <a:pPr lvl="1">
              <a:buFont typeface="Wingdings" pitchFamily="2" charset="2"/>
              <a:buChar char="v"/>
            </a:pPr>
            <a:r>
              <a:rPr lang="es-ES_tradnl" sz="2400" b="1" dirty="0"/>
              <a:t>Conocen a sus hijos</a:t>
            </a:r>
            <a:endParaRPr lang="en-US" sz="2400" dirty="0"/>
          </a:p>
          <a:p>
            <a:pPr lvl="1">
              <a:buFont typeface="Wingdings" pitchFamily="2" charset="2"/>
              <a:buChar char="v"/>
            </a:pPr>
            <a:r>
              <a:rPr lang="es-ES_tradnl" sz="2400" b="1" dirty="0"/>
              <a:t>Tienen tiempo para ayudarlos</a:t>
            </a:r>
            <a:endParaRPr lang="en-US" sz="2400" dirty="0"/>
          </a:p>
          <a:p>
            <a:pPr lvl="1">
              <a:buFont typeface="Wingdings" pitchFamily="2" charset="2"/>
              <a:buChar char="v"/>
            </a:pPr>
            <a:r>
              <a:rPr lang="es-ES_tradnl" sz="2400" b="1" dirty="0"/>
              <a:t>Tienen una relación de amor con sus hijos y les proveen la base de su desarrollo espiritual</a:t>
            </a:r>
            <a:endParaRPr lang="en-US" sz="2400" dirty="0"/>
          </a:p>
          <a:p>
            <a:pPr lvl="1">
              <a:buFont typeface="Wingdings" pitchFamily="2" charset="2"/>
              <a:buChar char="v"/>
            </a:pPr>
            <a:r>
              <a:rPr lang="es-ES_tradnl" sz="2400" b="1" dirty="0"/>
              <a:t>Tienen la confianza de sus hijos</a:t>
            </a:r>
            <a:endParaRPr lang="en-US" sz="2400" dirty="0"/>
          </a:p>
          <a:p>
            <a:pPr marL="274320" lvl="1" indent="0">
              <a:buNone/>
            </a:pPr>
            <a:r>
              <a:rPr lang="es-ES_tradnl" sz="2000" dirty="0" smtClean="0"/>
              <a:t>Los </a:t>
            </a:r>
            <a:r>
              <a:rPr lang="es-ES_tradnl" sz="2000" dirty="0"/>
              <a:t>padres tienen dos veces más influencia sobre sus hijos que la de cualquier programa de la iglesia. </a:t>
            </a:r>
            <a:r>
              <a:rPr lang="es-ES_tradnl" sz="2000" b="1" i="1" dirty="0"/>
              <a:t>Los adolescentes eligen primero a mamá antes que a papá</a:t>
            </a:r>
            <a:r>
              <a:rPr lang="es-ES_tradnl" sz="2000" dirty="0"/>
              <a:t> al identificar sus influencias espirituales.</a:t>
            </a:r>
            <a:endParaRPr lang="en-US" sz="2000" dirty="0"/>
          </a:p>
          <a:p>
            <a:pPr marL="0" indent="0">
              <a:buNone/>
            </a:pPr>
            <a:endParaRPr lang="es-PE" sz="20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331527" y="1524000"/>
            <a:ext cx="1828800" cy="1371600"/>
          </a:xfrm>
          <a:prstGeom prst="rect">
            <a:avLst/>
          </a:prstGeom>
        </p:spPr>
      </p:pic>
    </p:spTree>
    <p:extLst>
      <p:ext uri="{BB962C8B-B14F-4D97-AF65-F5344CB8AC3E}">
        <p14:creationId xmlns:p14="http://schemas.microsoft.com/office/powerpoint/2010/main" xmlns="" val="4128744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85800"/>
            <a:ext cx="8153400" cy="5943600"/>
          </a:xfrm>
        </p:spPr>
        <p:txBody>
          <a:bodyPr>
            <a:normAutofit fontScale="77500" lnSpcReduction="20000"/>
          </a:bodyPr>
          <a:lstStyle/>
          <a:p>
            <a:pPr marL="0" indent="0">
              <a:buNone/>
            </a:pPr>
            <a:r>
              <a:rPr lang="es-ES_tradnl" dirty="0"/>
              <a:t>En </a:t>
            </a:r>
            <a:r>
              <a:rPr lang="es-ES_tradnl" b="1" dirty="0"/>
              <a:t>Mateo 22: 37-40</a:t>
            </a:r>
            <a:r>
              <a:rPr lang="es-ES_tradnl" dirty="0"/>
              <a:t>, Jesús nos pide que nos aseguremos de amar a Dios y a nuestros prójimos. Las iglesias necesitan asociarse con los padres para ayudar a</a:t>
            </a:r>
            <a:r>
              <a:rPr lang="es-ES_tradnl" dirty="0" smtClean="0"/>
              <a:t>:</a:t>
            </a:r>
          </a:p>
          <a:p>
            <a:pPr marL="0" indent="0">
              <a:buNone/>
            </a:pPr>
            <a:endParaRPr lang="es-ES_tradnl" b="1" i="1" dirty="0" smtClean="0"/>
          </a:p>
          <a:p>
            <a:pPr marL="0" indent="0">
              <a:buNone/>
            </a:pPr>
            <a:r>
              <a:rPr lang="es-ES_tradnl" b="1" i="1" dirty="0" smtClean="0"/>
              <a:t>Incitar </a:t>
            </a:r>
            <a:r>
              <a:rPr lang="es-ES_tradnl" b="1" i="1" dirty="0"/>
              <a:t>el asombro</a:t>
            </a:r>
            <a:endParaRPr lang="en-US" b="1" dirty="0"/>
          </a:p>
          <a:p>
            <a:pPr marL="0" indent="0">
              <a:buNone/>
            </a:pPr>
            <a:r>
              <a:rPr lang="es-ES_tradnl" i="1" dirty="0" smtClean="0"/>
              <a:t>De </a:t>
            </a:r>
            <a:r>
              <a:rPr lang="es-ES_tradnl" i="1" dirty="0"/>
              <a:t>manera que los niños crezcan asombrados continuamente de la grandeza de Dios y de cuánto los ama.</a:t>
            </a:r>
            <a:endParaRPr lang="en-US" dirty="0"/>
          </a:p>
          <a:p>
            <a:pPr marL="0" indent="0">
              <a:buNone/>
            </a:pPr>
            <a:r>
              <a:rPr lang="es-ES_tradnl" b="1" i="1" dirty="0" smtClean="0"/>
              <a:t>Provocar </a:t>
            </a:r>
            <a:r>
              <a:rPr lang="es-ES_tradnl" b="1" i="1" dirty="0"/>
              <a:t>el descubrimiento</a:t>
            </a:r>
            <a:endParaRPr lang="en-US" dirty="0"/>
          </a:p>
          <a:p>
            <a:pPr marL="0" indent="0">
              <a:buNone/>
            </a:pPr>
            <a:r>
              <a:rPr lang="es-ES_tradnl" i="1" dirty="0" smtClean="0"/>
              <a:t>De </a:t>
            </a:r>
            <a:r>
              <a:rPr lang="es-ES_tradnl" i="1" dirty="0"/>
              <a:t>manera que los niños sigan un estilo de vida de relación con Jesús y sean guiados por su palabra y espíritu.</a:t>
            </a:r>
            <a:endParaRPr lang="en-US" dirty="0"/>
          </a:p>
          <a:p>
            <a:pPr marL="0" indent="0">
              <a:buNone/>
            </a:pPr>
            <a:r>
              <a:rPr lang="es-ES_tradnl" b="1" i="1" dirty="0" smtClean="0"/>
              <a:t>Avivar </a:t>
            </a:r>
            <a:r>
              <a:rPr lang="es-ES_tradnl" b="1" i="1" dirty="0"/>
              <a:t>la pasión</a:t>
            </a:r>
            <a:endParaRPr lang="en-US" dirty="0"/>
          </a:p>
          <a:p>
            <a:pPr marL="0" indent="0">
              <a:buNone/>
            </a:pPr>
            <a:r>
              <a:rPr lang="es-ES_tradnl" i="1" dirty="0" smtClean="0"/>
              <a:t>A </a:t>
            </a:r>
            <a:r>
              <a:rPr lang="es-ES_tradnl" i="1" dirty="0"/>
              <a:t>fin de que los niños experimenten una pasión por ser como Jesús y actuar como él. </a:t>
            </a:r>
            <a:r>
              <a:rPr lang="es-ES_tradnl" dirty="0"/>
              <a:t>(</a:t>
            </a:r>
            <a:r>
              <a:rPr lang="es-ES_tradnl" dirty="0" err="1"/>
              <a:t>Think</a:t>
            </a:r>
            <a:r>
              <a:rPr lang="es-ES_tradnl" dirty="0"/>
              <a:t> Orange, p. 156). </a:t>
            </a:r>
            <a:endParaRPr lang="en-US" dirty="0"/>
          </a:p>
          <a:p>
            <a:pPr marL="0" indent="0">
              <a:buNone/>
            </a:pPr>
            <a:endParaRPr lang="en-US" dirty="0"/>
          </a:p>
          <a:p>
            <a:pPr marL="0" indent="0">
              <a:buNone/>
            </a:pPr>
            <a:r>
              <a:rPr lang="es-ES_tradnl" dirty="0"/>
              <a:t> </a:t>
            </a:r>
            <a:endParaRPr lang="en-US" dirty="0"/>
          </a:p>
          <a:p>
            <a:pPr marL="0" indent="0">
              <a:buNone/>
            </a:pPr>
            <a:endParaRPr lang="es-PE" dirty="0"/>
          </a:p>
        </p:txBody>
      </p:sp>
    </p:spTree>
    <p:extLst>
      <p:ext uri="{BB962C8B-B14F-4D97-AF65-F5344CB8AC3E}">
        <p14:creationId xmlns:p14="http://schemas.microsoft.com/office/powerpoint/2010/main" xmlns="" val="7231177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609600"/>
            <a:ext cx="8305800" cy="5486400"/>
          </a:xfrm>
        </p:spPr>
        <p:txBody>
          <a:bodyPr>
            <a:normAutofit fontScale="85000" lnSpcReduction="20000"/>
          </a:bodyPr>
          <a:lstStyle/>
          <a:p>
            <a:pPr marL="0" indent="0">
              <a:buNone/>
            </a:pPr>
            <a:r>
              <a:rPr lang="es-ES_tradnl" sz="2600" dirty="0"/>
              <a:t>Hay cinco cosas básicas que los niños necesitan para ser capaces de tener su propia fe y hacerla personal. </a:t>
            </a:r>
            <a:endParaRPr lang="en-US" sz="2600" dirty="0"/>
          </a:p>
          <a:p>
            <a:pPr marL="0" indent="0">
              <a:buNone/>
            </a:pPr>
            <a:endParaRPr lang="es-ES_tradnl" b="1" i="1" dirty="0" smtClean="0"/>
          </a:p>
          <a:p>
            <a:pPr marL="0" indent="0">
              <a:buNone/>
            </a:pPr>
            <a:r>
              <a:rPr lang="es-ES_tradnl" sz="2600" b="1" i="1" dirty="0" smtClean="0"/>
              <a:t>Navegar </a:t>
            </a:r>
            <a:r>
              <a:rPr lang="es-ES_tradnl" sz="2600" b="1" i="1" dirty="0"/>
              <a:t>a través de la Biblia</a:t>
            </a:r>
            <a:r>
              <a:rPr lang="es-ES_tradnl" sz="2600" b="1" dirty="0"/>
              <a:t>:</a:t>
            </a:r>
            <a:r>
              <a:rPr lang="es-ES_tradnl" sz="2600" dirty="0"/>
              <a:t> Aprender dónde encontrar versículos que les ayuden en sus preguntas específicas.</a:t>
            </a:r>
            <a:endParaRPr lang="en-US" sz="2600" dirty="0"/>
          </a:p>
          <a:p>
            <a:pPr marL="0" indent="0">
              <a:buNone/>
            </a:pPr>
            <a:r>
              <a:rPr lang="es-ES_tradnl" sz="2600" b="1" i="1" dirty="0"/>
              <a:t>	</a:t>
            </a:r>
            <a:endParaRPr lang="en-US" sz="2600" dirty="0"/>
          </a:p>
          <a:p>
            <a:pPr marL="0" indent="0">
              <a:buNone/>
            </a:pPr>
            <a:r>
              <a:rPr lang="es-ES_tradnl" sz="2600" b="1" i="1" dirty="0" smtClean="0"/>
              <a:t>Personalizar </a:t>
            </a:r>
            <a:r>
              <a:rPr lang="es-ES_tradnl" sz="2600" b="1" i="1" dirty="0"/>
              <a:t>las Escrituras</a:t>
            </a:r>
            <a:r>
              <a:rPr lang="es-ES_tradnl" sz="2600" b="1" dirty="0"/>
              <a:t>: </a:t>
            </a:r>
            <a:r>
              <a:rPr lang="es-ES_tradnl" sz="2600" dirty="0"/>
              <a:t>Recordar versículos cuando más lo necesiten y aplicarlos a situaciones diarias.</a:t>
            </a:r>
            <a:endParaRPr lang="en-US" sz="2600" dirty="0"/>
          </a:p>
          <a:p>
            <a:pPr marL="0" indent="0">
              <a:buNone/>
            </a:pPr>
            <a:r>
              <a:rPr lang="es-ES_tradnl" sz="2600" dirty="0"/>
              <a:t> </a:t>
            </a:r>
            <a:endParaRPr lang="en-US" sz="2600" dirty="0"/>
          </a:p>
          <a:p>
            <a:pPr marL="0" indent="0">
              <a:buNone/>
            </a:pPr>
            <a:r>
              <a:rPr lang="es-ES_tradnl" sz="2600" b="1" i="1" dirty="0" smtClean="0"/>
              <a:t>Dialogar </a:t>
            </a:r>
            <a:r>
              <a:rPr lang="es-ES_tradnl" sz="2600" b="1" i="1" dirty="0"/>
              <a:t>con Dios</a:t>
            </a:r>
            <a:r>
              <a:rPr lang="es-ES_tradnl" sz="2600" b="1" dirty="0"/>
              <a:t>:</a:t>
            </a:r>
            <a:r>
              <a:rPr lang="es-ES_tradnl" sz="2600" dirty="0"/>
              <a:t> Alentarlos a practicar la conversación con Dios, tanto en público como en privado.</a:t>
            </a:r>
            <a:endParaRPr lang="en-US" sz="2600" dirty="0"/>
          </a:p>
          <a:p>
            <a:pPr marL="0" indent="0">
              <a:buNone/>
            </a:pPr>
            <a:r>
              <a:rPr lang="es-ES_tradnl" sz="2600" dirty="0"/>
              <a:t> </a:t>
            </a:r>
            <a:endParaRPr lang="en-US" sz="2600" dirty="0"/>
          </a:p>
          <a:p>
            <a:pPr marL="0" indent="0">
              <a:buNone/>
            </a:pPr>
            <a:r>
              <a:rPr lang="es-ES_tradnl" sz="2600" b="1" i="1" dirty="0" smtClean="0"/>
              <a:t>Expresar </a:t>
            </a:r>
            <a:r>
              <a:rPr lang="es-ES_tradnl" sz="2600" b="1" i="1" dirty="0"/>
              <a:t>fe personal</a:t>
            </a:r>
            <a:r>
              <a:rPr lang="es-ES_tradnl" sz="2600" b="1" dirty="0"/>
              <a:t>:</a:t>
            </a:r>
            <a:r>
              <a:rPr lang="es-ES_tradnl" sz="2600" dirty="0"/>
              <a:t> Ser capaces de discutir y compartir ideas, luchando con lo que creen y defendiendo su fe.</a:t>
            </a:r>
            <a:endParaRPr lang="en-US" sz="2600" dirty="0"/>
          </a:p>
          <a:p>
            <a:pPr marL="0" indent="0">
              <a:buNone/>
            </a:pPr>
            <a:r>
              <a:rPr lang="es-ES_tradnl" sz="2600" dirty="0"/>
              <a:t> </a:t>
            </a:r>
            <a:endParaRPr lang="en-US" sz="2600" dirty="0"/>
          </a:p>
          <a:p>
            <a:pPr marL="0" indent="0">
              <a:buNone/>
            </a:pPr>
            <a:r>
              <a:rPr lang="es-ES_tradnl" sz="2600" b="1" i="1" dirty="0" smtClean="0"/>
              <a:t>Adorar </a:t>
            </a:r>
            <a:r>
              <a:rPr lang="es-ES_tradnl" sz="2600" b="1" i="1" dirty="0"/>
              <a:t>con su vida</a:t>
            </a:r>
            <a:r>
              <a:rPr lang="es-ES_tradnl" sz="2600" dirty="0"/>
              <a:t>: Saber cómo devolverle a Dios y servirlo en su vida diaria.</a:t>
            </a:r>
            <a:endParaRPr lang="en-US" sz="2600" dirty="0"/>
          </a:p>
          <a:p>
            <a:pPr marL="0" indent="0">
              <a:buNone/>
            </a:pPr>
            <a:endParaRPr lang="es-PE" sz="2600" dirty="0"/>
          </a:p>
        </p:txBody>
      </p:sp>
    </p:spTree>
    <p:extLst>
      <p:ext uri="{BB962C8B-B14F-4D97-AF65-F5344CB8AC3E}">
        <p14:creationId xmlns:p14="http://schemas.microsoft.com/office/powerpoint/2010/main" xmlns="" val="644879215"/>
      </p:ext>
    </p:extLst>
  </p:cSld>
  <p:clrMapOvr>
    <a:masterClrMapping/>
  </p:clrMapOvr>
</p:sld>
</file>

<file path=ppt/theme/theme1.xml><?xml version="1.0" encoding="utf-8"?>
<a:theme xmlns:a="http://schemas.openxmlformats.org/drawingml/2006/main" name="Theme1">
  <a:themeElements>
    <a:clrScheme name="Picnic">
      <a:dk1>
        <a:sysClr val="windowText" lastClr="000000"/>
      </a:dk1>
      <a:lt1>
        <a:sysClr val="window" lastClr="FFFFFF"/>
      </a:lt1>
      <a:dk2>
        <a:srgbClr val="323232"/>
      </a:dk2>
      <a:lt2>
        <a:srgbClr val="E3DED1"/>
      </a:lt2>
      <a:accent1>
        <a:srgbClr val="CC0033"/>
      </a:accent1>
      <a:accent2>
        <a:srgbClr val="67CB35"/>
      </a:accent2>
      <a:accent3>
        <a:srgbClr val="75CFEB"/>
      </a:accent3>
      <a:accent4>
        <a:srgbClr val="AB5037"/>
      </a:accent4>
      <a:accent5>
        <a:srgbClr val="604878"/>
      </a:accent5>
      <a:accent6>
        <a:srgbClr val="C19859"/>
      </a:accent6>
      <a:hlink>
        <a:srgbClr val="6B9F25"/>
      </a:hlink>
      <a:folHlink>
        <a:srgbClr val="B26B0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228</TotalTime>
  <Words>2280</Words>
  <Application>Microsoft Office PowerPoint</Application>
  <PresentationFormat>On-screen Show (4:3)</PresentationFormat>
  <Paragraphs>213</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Theme1</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Deuteronomio 6</vt:lpstr>
      <vt:lpstr>Slide 22</vt:lpstr>
      <vt:lpstr>Slide 23</vt:lpstr>
      <vt:lpstr>Los padres pueden ayudar a sus hijos a amar y entender la Biblia. </vt:lpstr>
      <vt:lpstr>Slide 25</vt:lpstr>
      <vt:lpstr>Hablar de la Fe</vt:lpstr>
      <vt:lpstr>Slide 27</vt:lpstr>
      <vt:lpstr>Mantener el tiempo que pasan juntos   </vt:lpstr>
      <vt:lpstr>Slide 29</vt:lpstr>
      <vt:lpstr>Slide 30</vt:lpstr>
      <vt:lpstr>Slide 31</vt:lpstr>
      <vt:lpstr>Slide 32</vt:lpstr>
      <vt:lpstr>Slide 33</vt:lpstr>
      <vt:lpstr>Slide 34</vt:lpstr>
      <vt:lpstr>Slide 35</vt:lpstr>
      <vt:lpstr>Slide 36</vt:lpstr>
      <vt:lpstr>Slide 37</vt:lpstr>
      <vt:lpstr>Slide 38</vt:lpstr>
      <vt:lpstr>Slide 39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Stephanie</dc:creator>
  <cp:lastModifiedBy>Veronica Carballo</cp:lastModifiedBy>
  <cp:revision>21</cp:revision>
  <dcterms:created xsi:type="dcterms:W3CDTF">2012-05-31T20:12:27Z</dcterms:created>
  <dcterms:modified xsi:type="dcterms:W3CDTF">2012-08-22T19:58:46Z</dcterms:modified>
</cp:coreProperties>
</file>